
<file path=[Content_Types].xml><?xml version="1.0" encoding="utf-8"?>
<Types xmlns="http://schemas.openxmlformats.org/package/2006/content-types">
  <Default Extension="fntdata" ContentType="application/x-fontdata"/>
  <Default Extension="glb" ContentType="model/gltf.binary"/>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56" r:id="rId1"/>
  </p:sldMasterIdLst>
  <p:notesMasterIdLst>
    <p:notesMasterId r:id="rId27"/>
  </p:notesMasterIdLst>
  <p:sldIdLst>
    <p:sldId id="256" r:id="rId2"/>
    <p:sldId id="259" r:id="rId3"/>
    <p:sldId id="337" r:id="rId4"/>
    <p:sldId id="340" r:id="rId5"/>
    <p:sldId id="257" r:id="rId6"/>
    <p:sldId id="312" r:id="rId7"/>
    <p:sldId id="313" r:id="rId8"/>
    <p:sldId id="314" r:id="rId9"/>
    <p:sldId id="260" r:id="rId10"/>
    <p:sldId id="315" r:id="rId11"/>
    <p:sldId id="338" r:id="rId12"/>
    <p:sldId id="323" r:id="rId13"/>
    <p:sldId id="324" r:id="rId14"/>
    <p:sldId id="325" r:id="rId15"/>
    <p:sldId id="326" r:id="rId16"/>
    <p:sldId id="327" r:id="rId17"/>
    <p:sldId id="328" r:id="rId18"/>
    <p:sldId id="329" r:id="rId19"/>
    <p:sldId id="330" r:id="rId20"/>
    <p:sldId id="331" r:id="rId21"/>
    <p:sldId id="333" r:id="rId22"/>
    <p:sldId id="334" r:id="rId23"/>
    <p:sldId id="335" r:id="rId24"/>
    <p:sldId id="274" r:id="rId25"/>
    <p:sldId id="339" r:id="rId26"/>
  </p:sldIdLst>
  <p:sldSz cx="9144000" cy="5143500" type="screen16x9"/>
  <p:notesSz cx="6858000" cy="9144000"/>
  <p:embeddedFontLst>
    <p:embeddedFont>
      <p:font typeface="Algerian" panose="04020705040A02060702" pitchFamily="82" charset="0"/>
      <p:regular r:id="rId28"/>
    </p:embeddedFont>
    <p:embeddedFont>
      <p:font typeface="Arial Black" panose="020B0A04020102020204" pitchFamily="34" charset="0"/>
      <p:bold r:id="rId29"/>
    </p:embeddedFont>
    <p:embeddedFont>
      <p:font typeface="Manrope" panose="020B0604020202020204" charset="0"/>
      <p:regular r:id="rId30"/>
      <p:bold r:id="rId31"/>
    </p:embeddedFont>
    <p:embeddedFont>
      <p:font typeface="Righteous" panose="020B0604020202020204" charset="0"/>
      <p:regular r:id="rId32"/>
    </p:embeddedFont>
    <p:embeddedFont>
      <p:font typeface="Trebuchet MS" panose="020B0603020202020204" pitchFamily="34" charset="0"/>
      <p:regular r:id="rId33"/>
      <p:bold r:id="rId34"/>
      <p:italic r:id="rId35"/>
      <p:boldItalic r:id="rId36"/>
    </p:embeddedFont>
    <p:embeddedFont>
      <p:font typeface="Wingdings 3" panose="05040102010807070707" pitchFamily="18" charset="2"/>
      <p:regular r:id="rId3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3781C8-9E6D-4AA8-A7EE-E93CC6823121}" v="108" dt="2024-09-30T15:28:49.078"/>
  </p1510:revLst>
</p1510:revInfo>
</file>

<file path=ppt/tableStyles.xml><?xml version="1.0" encoding="utf-8"?>
<a:tblStyleLst xmlns:a="http://schemas.openxmlformats.org/drawingml/2006/main" def="{248ADFE4-11CC-40D7-88D7-12960127030D}">
  <a:tblStyle styleId="{248ADFE4-11CC-40D7-88D7-12960127030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98" d="100"/>
          <a:sy n="98" d="100"/>
        </p:scale>
        <p:origin x="36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7.fntdata"/><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vika Nithian N H" userId="fefad695a6c2fe0e" providerId="LiveId" clId="{413781C8-9E6D-4AA8-A7EE-E93CC6823121}"/>
    <pc:docChg chg="undo custSel addSld delSld modSld">
      <pc:chgData name="Devika Nithian N H" userId="fefad695a6c2fe0e" providerId="LiveId" clId="{413781C8-9E6D-4AA8-A7EE-E93CC6823121}" dt="2024-09-30T15:33:07.255" v="581" actId="12"/>
      <pc:docMkLst>
        <pc:docMk/>
      </pc:docMkLst>
      <pc:sldChg chg="addSp delSp modSp mod">
        <pc:chgData name="Devika Nithian N H" userId="fefad695a6c2fe0e" providerId="LiveId" clId="{413781C8-9E6D-4AA8-A7EE-E93CC6823121}" dt="2024-09-27T06:13:10.665" v="307" actId="1076"/>
        <pc:sldMkLst>
          <pc:docMk/>
          <pc:sldMk cId="0" sldId="256"/>
        </pc:sldMkLst>
        <pc:spChg chg="add del mod">
          <ac:chgData name="Devika Nithian N H" userId="fefad695a6c2fe0e" providerId="LiveId" clId="{413781C8-9E6D-4AA8-A7EE-E93CC6823121}" dt="2024-09-27T06:11:57.376" v="285" actId="208"/>
          <ac:spMkLst>
            <pc:docMk/>
            <pc:sldMk cId="0" sldId="256"/>
            <ac:spMk id="2" creationId="{A99AF75E-2688-56E4-EED0-006D137480EB}"/>
          </ac:spMkLst>
        </pc:spChg>
        <pc:spChg chg="add mod">
          <ac:chgData name="Devika Nithian N H" userId="fefad695a6c2fe0e" providerId="LiveId" clId="{413781C8-9E6D-4AA8-A7EE-E93CC6823121}" dt="2024-09-27T05:36:04.294" v="211" actId="2711"/>
          <ac:spMkLst>
            <pc:docMk/>
            <pc:sldMk cId="0" sldId="256"/>
            <ac:spMk id="3" creationId="{FDFDC2B3-8CAB-804C-69B9-826F58720816}"/>
          </ac:spMkLst>
        </pc:spChg>
        <pc:spChg chg="add del">
          <ac:chgData name="Devika Nithian N H" userId="fefad695a6c2fe0e" providerId="LiveId" clId="{413781C8-9E6D-4AA8-A7EE-E93CC6823121}" dt="2024-09-27T05:39:46.476" v="221" actId="22"/>
          <ac:spMkLst>
            <pc:docMk/>
            <pc:sldMk cId="0" sldId="256"/>
            <ac:spMk id="5" creationId="{1001FEB0-B330-CB34-129A-B56F409510E3}"/>
          </ac:spMkLst>
        </pc:spChg>
        <pc:spChg chg="add mod">
          <ac:chgData name="Devika Nithian N H" userId="fefad695a6c2fe0e" providerId="LiveId" clId="{413781C8-9E6D-4AA8-A7EE-E93CC6823121}" dt="2024-09-27T05:44:57.706" v="229" actId="1076"/>
          <ac:spMkLst>
            <pc:docMk/>
            <pc:sldMk cId="0" sldId="256"/>
            <ac:spMk id="6" creationId="{91093D56-B46B-23AC-A531-66CA0AFEB77A}"/>
          </ac:spMkLst>
        </pc:spChg>
        <pc:spChg chg="mod">
          <ac:chgData name="Devika Nithian N H" userId="fefad695a6c2fe0e" providerId="LiveId" clId="{413781C8-9E6D-4AA8-A7EE-E93CC6823121}" dt="2024-09-27T05:34:39.863" v="202" actId="115"/>
          <ac:spMkLst>
            <pc:docMk/>
            <pc:sldMk cId="0" sldId="256"/>
            <ac:spMk id="179" creationId="{00000000-0000-0000-0000-000000000000}"/>
          </ac:spMkLst>
        </pc:spChg>
        <pc:graphicFrameChg chg="mod modGraphic">
          <ac:chgData name="Devika Nithian N H" userId="fefad695a6c2fe0e" providerId="LiveId" clId="{413781C8-9E6D-4AA8-A7EE-E93CC6823121}" dt="2024-09-27T05:33:19.772" v="188" actId="1076"/>
          <ac:graphicFrameMkLst>
            <pc:docMk/>
            <pc:sldMk cId="0" sldId="256"/>
            <ac:graphicFrameMk id="13" creationId="{D3E52F63-F8AA-91E2-0C91-AF353F726B33}"/>
          </ac:graphicFrameMkLst>
        </pc:graphicFrameChg>
        <pc:picChg chg="mod">
          <ac:chgData name="Devika Nithian N H" userId="fefad695a6c2fe0e" providerId="LiveId" clId="{413781C8-9E6D-4AA8-A7EE-E93CC6823121}" dt="2024-09-27T06:07:43.870" v="251" actId="1076"/>
          <ac:picMkLst>
            <pc:docMk/>
            <pc:sldMk cId="0" sldId="256"/>
            <ac:picMk id="12" creationId="{5B3B8A7D-7934-D0A9-0432-C50741761772}"/>
          </ac:picMkLst>
        </pc:picChg>
        <pc:picChg chg="add mod">
          <ac:chgData name="Devika Nithian N H" userId="fefad695a6c2fe0e" providerId="LiveId" clId="{413781C8-9E6D-4AA8-A7EE-E93CC6823121}" dt="2024-09-27T06:12:44.979" v="294" actId="1076"/>
          <ac:picMkLst>
            <pc:docMk/>
            <pc:sldMk cId="0" sldId="256"/>
            <ac:picMk id="18" creationId="{CED7F076-4FEC-0529-0CEF-5AD9C2073AD8}"/>
          </ac:picMkLst>
        </pc:picChg>
        <pc:picChg chg="add del mod">
          <ac:chgData name="Devika Nithian N H" userId="fefad695a6c2fe0e" providerId="LiveId" clId="{413781C8-9E6D-4AA8-A7EE-E93CC6823121}" dt="2024-09-27T06:09:17.541" v="272" actId="478"/>
          <ac:picMkLst>
            <pc:docMk/>
            <pc:sldMk cId="0" sldId="256"/>
            <ac:picMk id="20" creationId="{51CD02C1-B788-F3CA-5EE1-30B63BEEDED2}"/>
          </ac:picMkLst>
        </pc:picChg>
        <pc:picChg chg="add mod">
          <ac:chgData name="Devika Nithian N H" userId="fefad695a6c2fe0e" providerId="LiveId" clId="{413781C8-9E6D-4AA8-A7EE-E93CC6823121}" dt="2024-09-27T06:13:10.665" v="307" actId="1076"/>
          <ac:picMkLst>
            <pc:docMk/>
            <pc:sldMk cId="0" sldId="256"/>
            <ac:picMk id="22" creationId="{CC9A0FA9-09FC-5081-21EA-633E7CBE5AEB}"/>
          </ac:picMkLst>
        </pc:picChg>
        <pc:picChg chg="add mod">
          <ac:chgData name="Devika Nithian N H" userId="fefad695a6c2fe0e" providerId="LiveId" clId="{413781C8-9E6D-4AA8-A7EE-E93CC6823121}" dt="2024-09-27T06:12:23.112" v="288" actId="571"/>
          <ac:picMkLst>
            <pc:docMk/>
            <pc:sldMk cId="0" sldId="256"/>
            <ac:picMk id="23" creationId="{BD092492-CB9F-7A23-6007-5B714BF8349F}"/>
          </ac:picMkLst>
        </pc:picChg>
        <pc:picChg chg="add mod">
          <ac:chgData name="Devika Nithian N H" userId="fefad695a6c2fe0e" providerId="LiveId" clId="{413781C8-9E6D-4AA8-A7EE-E93CC6823121}" dt="2024-09-27T06:12:23.112" v="288" actId="571"/>
          <ac:picMkLst>
            <pc:docMk/>
            <pc:sldMk cId="0" sldId="256"/>
            <ac:picMk id="24" creationId="{9591AC34-0AA9-153C-18A2-443047AAC8A5}"/>
          </ac:picMkLst>
        </pc:picChg>
        <pc:picChg chg="add mod">
          <ac:chgData name="Devika Nithian N H" userId="fefad695a6c2fe0e" providerId="LiveId" clId="{413781C8-9E6D-4AA8-A7EE-E93CC6823121}" dt="2024-09-27T06:13:07.882" v="306" actId="571"/>
          <ac:picMkLst>
            <pc:docMk/>
            <pc:sldMk cId="0" sldId="256"/>
            <ac:picMk id="25" creationId="{6AA0EB0D-3D51-8B00-2BD0-385C4E4958EE}"/>
          </ac:picMkLst>
        </pc:picChg>
        <pc:picChg chg="add mod">
          <ac:chgData name="Devika Nithian N H" userId="fefad695a6c2fe0e" providerId="LiveId" clId="{413781C8-9E6D-4AA8-A7EE-E93CC6823121}" dt="2024-09-27T06:13:07.499" v="305" actId="571"/>
          <ac:picMkLst>
            <pc:docMk/>
            <pc:sldMk cId="0" sldId="256"/>
            <ac:picMk id="26" creationId="{1B8DD774-E2A8-8F86-6D21-93AB0BFBDFCB}"/>
          </ac:picMkLst>
        </pc:picChg>
        <pc:picChg chg="add del mod">
          <ac:chgData name="Devika Nithian N H" userId="fefad695a6c2fe0e" providerId="LiveId" clId="{413781C8-9E6D-4AA8-A7EE-E93CC6823121}" dt="2024-09-27T06:13:07.129" v="304" actId="571"/>
          <ac:picMkLst>
            <pc:docMk/>
            <pc:sldMk cId="0" sldId="256"/>
            <ac:picMk id="27" creationId="{04A607BF-A9D2-C40A-50BF-6579A05D1D01}"/>
          </ac:picMkLst>
        </pc:picChg>
        <pc:picChg chg="add mod">
          <ac:chgData name="Devika Nithian N H" userId="fefad695a6c2fe0e" providerId="LiveId" clId="{413781C8-9E6D-4AA8-A7EE-E93CC6823121}" dt="2024-09-27T05:42:39.142" v="226" actId="1076"/>
          <ac:picMkLst>
            <pc:docMk/>
            <pc:sldMk cId="0" sldId="256"/>
            <ac:picMk id="1026" creationId="{68BF2ECE-76CF-1B03-9977-263334A26E9C}"/>
          </ac:picMkLst>
        </pc:picChg>
        <pc:picChg chg="add mod">
          <ac:chgData name="Devika Nithian N H" userId="fefad695a6c2fe0e" providerId="LiveId" clId="{413781C8-9E6D-4AA8-A7EE-E93CC6823121}" dt="2024-09-27T05:44:57.706" v="229" actId="1076"/>
          <ac:picMkLst>
            <pc:docMk/>
            <pc:sldMk cId="0" sldId="256"/>
            <ac:picMk id="1028" creationId="{88B152E1-7FEB-77DE-087D-924042ECD3FA}"/>
          </ac:picMkLst>
        </pc:picChg>
      </pc:sldChg>
      <pc:sldChg chg="modSp mod">
        <pc:chgData name="Devika Nithian N H" userId="fefad695a6c2fe0e" providerId="LiveId" clId="{413781C8-9E6D-4AA8-A7EE-E93CC6823121}" dt="2024-09-30T15:07:54.061" v="483" actId="12"/>
        <pc:sldMkLst>
          <pc:docMk/>
          <pc:sldMk cId="0" sldId="257"/>
        </pc:sldMkLst>
        <pc:spChg chg="mod">
          <ac:chgData name="Devika Nithian N H" userId="fefad695a6c2fe0e" providerId="LiveId" clId="{413781C8-9E6D-4AA8-A7EE-E93CC6823121}" dt="2024-09-30T15:07:54.061" v="483" actId="12"/>
          <ac:spMkLst>
            <pc:docMk/>
            <pc:sldMk cId="0" sldId="257"/>
            <ac:spMk id="9" creationId="{82718E6E-77C8-8EA1-0F08-BF984BD65E21}"/>
          </ac:spMkLst>
        </pc:spChg>
        <pc:spChg chg="mod">
          <ac:chgData name="Devika Nithian N H" userId="fefad695a6c2fe0e" providerId="LiveId" clId="{413781C8-9E6D-4AA8-A7EE-E93CC6823121}" dt="2024-09-30T15:07:41.926" v="482" actId="207"/>
          <ac:spMkLst>
            <pc:docMk/>
            <pc:sldMk cId="0" sldId="257"/>
            <ac:spMk id="195" creationId="{00000000-0000-0000-0000-000000000000}"/>
          </ac:spMkLst>
        </pc:spChg>
      </pc:sldChg>
      <pc:sldChg chg="modSp mod">
        <pc:chgData name="Devika Nithian N H" userId="fefad695a6c2fe0e" providerId="LiveId" clId="{413781C8-9E6D-4AA8-A7EE-E93CC6823121}" dt="2024-09-30T15:33:07.255" v="581" actId="12"/>
        <pc:sldMkLst>
          <pc:docMk/>
          <pc:sldMk cId="0" sldId="259"/>
        </pc:sldMkLst>
        <pc:spChg chg="mod">
          <ac:chgData name="Devika Nithian N H" userId="fefad695a6c2fe0e" providerId="LiveId" clId="{413781C8-9E6D-4AA8-A7EE-E93CC6823121}" dt="2024-09-30T15:07:07.344" v="476" actId="207"/>
          <ac:spMkLst>
            <pc:docMk/>
            <pc:sldMk cId="0" sldId="259"/>
            <ac:spMk id="230" creationId="{00000000-0000-0000-0000-000000000000}"/>
          </ac:spMkLst>
        </pc:spChg>
        <pc:spChg chg="mod">
          <ac:chgData name="Devika Nithian N H" userId="fefad695a6c2fe0e" providerId="LiveId" clId="{413781C8-9E6D-4AA8-A7EE-E93CC6823121}" dt="2024-09-30T15:33:07.255" v="581" actId="12"/>
          <ac:spMkLst>
            <pc:docMk/>
            <pc:sldMk cId="0" sldId="259"/>
            <ac:spMk id="231" creationId="{00000000-0000-0000-0000-000000000000}"/>
          </ac:spMkLst>
        </pc:spChg>
      </pc:sldChg>
      <pc:sldChg chg="addSp delSp modSp mod">
        <pc:chgData name="Devika Nithian N H" userId="fefad695a6c2fe0e" providerId="LiveId" clId="{413781C8-9E6D-4AA8-A7EE-E93CC6823121}" dt="2024-09-30T15:29:43.040" v="578" actId="207"/>
        <pc:sldMkLst>
          <pc:docMk/>
          <pc:sldMk cId="0" sldId="260"/>
        </pc:sldMkLst>
        <pc:spChg chg="mod">
          <ac:chgData name="Devika Nithian N H" userId="fefad695a6c2fe0e" providerId="LiveId" clId="{413781C8-9E6D-4AA8-A7EE-E93CC6823121}" dt="2024-09-30T15:29:43.040" v="578" actId="207"/>
          <ac:spMkLst>
            <pc:docMk/>
            <pc:sldMk cId="0" sldId="260"/>
            <ac:spMk id="3" creationId="{D4C5CE21-7DAA-F6E6-3B2C-C2F69CF0396F}"/>
          </ac:spMkLst>
        </pc:spChg>
        <pc:spChg chg="mod">
          <ac:chgData name="Devika Nithian N H" userId="fefad695a6c2fe0e" providerId="LiveId" clId="{413781C8-9E6D-4AA8-A7EE-E93CC6823121}" dt="2024-09-30T15:09:07.859" v="491" actId="207"/>
          <ac:spMkLst>
            <pc:docMk/>
            <pc:sldMk cId="0" sldId="260"/>
            <ac:spMk id="4" creationId="{2B8036D3-4C99-6D86-0675-386B3062CF8C}"/>
          </ac:spMkLst>
        </pc:spChg>
        <pc:graphicFrameChg chg="add del mod">
          <ac:chgData name="Devika Nithian N H" userId="fefad695a6c2fe0e" providerId="LiveId" clId="{413781C8-9E6D-4AA8-A7EE-E93CC6823121}" dt="2024-09-30T14:55:25.764" v="414" actId="478"/>
          <ac:graphicFrameMkLst>
            <pc:docMk/>
            <pc:sldMk cId="0" sldId="260"/>
            <ac:graphicFrameMk id="5" creationId="{5C8E651F-EF69-8DFF-F762-EE13C198C085}"/>
          </ac:graphicFrameMkLst>
        </pc:graphicFrameChg>
        <pc:graphicFrameChg chg="add del mod">
          <ac:chgData name="Devika Nithian N H" userId="fefad695a6c2fe0e" providerId="LiveId" clId="{413781C8-9E6D-4AA8-A7EE-E93CC6823121}" dt="2024-09-30T14:56:02.047" v="422" actId="478"/>
          <ac:graphicFrameMkLst>
            <pc:docMk/>
            <pc:sldMk cId="0" sldId="260"/>
            <ac:graphicFrameMk id="7" creationId="{5C8E651F-EF69-8DFF-F762-EE13C198C085}"/>
          </ac:graphicFrameMkLst>
        </pc:graphicFrameChg>
        <pc:picChg chg="del">
          <ac:chgData name="Devika Nithian N H" userId="fefad695a6c2fe0e" providerId="LiveId" clId="{413781C8-9E6D-4AA8-A7EE-E93CC6823121}" dt="2024-09-30T14:52:50.338" v="400" actId="478"/>
          <ac:picMkLst>
            <pc:docMk/>
            <pc:sldMk cId="0" sldId="260"/>
            <ac:picMk id="2" creationId="{82DF7F52-6E6F-D45B-FC6E-D8714DBE6ADD}"/>
          </ac:picMkLst>
        </pc:picChg>
        <pc:picChg chg="add del mod">
          <ac:chgData name="Devika Nithian N H" userId="fefad695a6c2fe0e" providerId="LiveId" clId="{413781C8-9E6D-4AA8-A7EE-E93CC6823121}" dt="2024-09-30T14:57:13.132" v="429" actId="478"/>
          <ac:picMkLst>
            <pc:docMk/>
            <pc:sldMk cId="0" sldId="260"/>
            <ac:picMk id="8" creationId="{3F122356-BEF5-4ED8-09D7-7E929645EA55}"/>
          </ac:picMkLst>
        </pc:picChg>
        <pc:picChg chg="add mod">
          <ac:chgData name="Devika Nithian N H" userId="fefad695a6c2fe0e" providerId="LiveId" clId="{413781C8-9E6D-4AA8-A7EE-E93CC6823121}" dt="2024-09-30T14:58:03.723" v="436" actId="1076"/>
          <ac:picMkLst>
            <pc:docMk/>
            <pc:sldMk cId="0" sldId="260"/>
            <ac:picMk id="9" creationId="{EA8639A7-E6A8-A6B3-F01A-1A37219F8EF9}"/>
          </ac:picMkLst>
        </pc:picChg>
      </pc:sldChg>
      <pc:sldChg chg="modSp mod">
        <pc:chgData name="Devika Nithian N H" userId="fefad695a6c2fe0e" providerId="LiveId" clId="{413781C8-9E6D-4AA8-A7EE-E93CC6823121}" dt="2024-09-30T15:21:46.458" v="539" actId="207"/>
        <pc:sldMkLst>
          <pc:docMk/>
          <pc:sldMk cId="0" sldId="274"/>
        </pc:sldMkLst>
        <pc:spChg chg="mod">
          <ac:chgData name="Devika Nithian N H" userId="fefad695a6c2fe0e" providerId="LiveId" clId="{413781C8-9E6D-4AA8-A7EE-E93CC6823121}" dt="2024-09-30T15:21:39.511" v="538" actId="12"/>
          <ac:spMkLst>
            <pc:docMk/>
            <pc:sldMk cId="0" sldId="274"/>
            <ac:spMk id="3" creationId="{54918A78-FEE9-5D2D-DCC2-60CC3468C908}"/>
          </ac:spMkLst>
        </pc:spChg>
        <pc:spChg chg="mod">
          <ac:chgData name="Devika Nithian N H" userId="fefad695a6c2fe0e" providerId="LiveId" clId="{413781C8-9E6D-4AA8-A7EE-E93CC6823121}" dt="2024-09-30T15:21:46.458" v="539" actId="207"/>
          <ac:spMkLst>
            <pc:docMk/>
            <pc:sldMk cId="0" sldId="274"/>
            <ac:spMk id="574" creationId="{00000000-0000-0000-0000-000000000000}"/>
          </ac:spMkLst>
        </pc:spChg>
      </pc:sldChg>
      <pc:sldChg chg="modSp mod">
        <pc:chgData name="Devika Nithian N H" userId="fefad695a6c2fe0e" providerId="LiveId" clId="{413781C8-9E6D-4AA8-A7EE-E93CC6823121}" dt="2024-09-30T15:22:54.557" v="544" actId="255"/>
        <pc:sldMkLst>
          <pc:docMk/>
          <pc:sldMk cId="3220359300" sldId="312"/>
        </pc:sldMkLst>
        <pc:spChg chg="mod">
          <ac:chgData name="Devika Nithian N H" userId="fefad695a6c2fe0e" providerId="LiveId" clId="{413781C8-9E6D-4AA8-A7EE-E93CC6823121}" dt="2024-09-30T15:22:54.557" v="544" actId="255"/>
          <ac:spMkLst>
            <pc:docMk/>
            <pc:sldMk cId="3220359300" sldId="312"/>
            <ac:spMk id="4" creationId="{95DFD630-0B7B-6610-0823-67A8B32E0CE4}"/>
          </ac:spMkLst>
        </pc:spChg>
        <pc:spChg chg="mod">
          <ac:chgData name="Devika Nithian N H" userId="fefad695a6c2fe0e" providerId="LiveId" clId="{413781C8-9E6D-4AA8-A7EE-E93CC6823121}" dt="2024-09-30T15:08:02.298" v="484" actId="207"/>
          <ac:spMkLst>
            <pc:docMk/>
            <pc:sldMk cId="3220359300" sldId="312"/>
            <ac:spMk id="195" creationId="{00000000-0000-0000-0000-000000000000}"/>
          </ac:spMkLst>
        </pc:spChg>
      </pc:sldChg>
      <pc:sldChg chg="modSp mod">
        <pc:chgData name="Devika Nithian N H" userId="fefad695a6c2fe0e" providerId="LiveId" clId="{413781C8-9E6D-4AA8-A7EE-E93CC6823121}" dt="2024-09-30T15:08:31.261" v="487" actId="12"/>
        <pc:sldMkLst>
          <pc:docMk/>
          <pc:sldMk cId="431528003" sldId="313"/>
        </pc:sldMkLst>
        <pc:spChg chg="mod">
          <ac:chgData name="Devika Nithian N H" userId="fefad695a6c2fe0e" providerId="LiveId" clId="{413781C8-9E6D-4AA8-A7EE-E93CC6823121}" dt="2024-09-30T15:08:31.261" v="487" actId="12"/>
          <ac:spMkLst>
            <pc:docMk/>
            <pc:sldMk cId="431528003" sldId="313"/>
            <ac:spMk id="5" creationId="{0CF84748-0E2D-DA3E-8343-CAB53172362B}"/>
          </ac:spMkLst>
        </pc:spChg>
        <pc:spChg chg="mod">
          <ac:chgData name="Devika Nithian N H" userId="fefad695a6c2fe0e" providerId="LiveId" clId="{413781C8-9E6D-4AA8-A7EE-E93CC6823121}" dt="2024-09-30T15:08:19.614" v="486" actId="207"/>
          <ac:spMkLst>
            <pc:docMk/>
            <pc:sldMk cId="431528003" sldId="313"/>
            <ac:spMk id="209" creationId="{00000000-0000-0000-0000-000000000000}"/>
          </ac:spMkLst>
        </pc:spChg>
      </pc:sldChg>
      <pc:sldChg chg="addSp delSp modSp mod">
        <pc:chgData name="Devika Nithian N H" userId="fefad695a6c2fe0e" providerId="LiveId" clId="{413781C8-9E6D-4AA8-A7EE-E93CC6823121}" dt="2024-09-30T15:08:50.840" v="489" actId="12"/>
        <pc:sldMkLst>
          <pc:docMk/>
          <pc:sldMk cId="3666996801" sldId="314"/>
        </pc:sldMkLst>
        <pc:spChg chg="mod">
          <ac:chgData name="Devika Nithian N H" userId="fefad695a6c2fe0e" providerId="LiveId" clId="{413781C8-9E6D-4AA8-A7EE-E93CC6823121}" dt="2024-09-30T15:08:50.840" v="489" actId="12"/>
          <ac:spMkLst>
            <pc:docMk/>
            <pc:sldMk cId="3666996801" sldId="314"/>
            <ac:spMk id="25" creationId="{4319CDC7-144C-53DA-CFD3-4923F79916F3}"/>
          </ac:spMkLst>
        </pc:spChg>
        <pc:spChg chg="mod">
          <ac:chgData name="Devika Nithian N H" userId="fefad695a6c2fe0e" providerId="LiveId" clId="{413781C8-9E6D-4AA8-A7EE-E93CC6823121}" dt="2024-09-30T15:08:38.535" v="488" actId="207"/>
          <ac:spMkLst>
            <pc:docMk/>
            <pc:sldMk cId="3666996801" sldId="314"/>
            <ac:spMk id="209" creationId="{00000000-0000-0000-0000-000000000000}"/>
          </ac:spMkLst>
        </pc:spChg>
        <pc:graphicFrameChg chg="add del mod">
          <ac:chgData name="Devika Nithian N H" userId="fefad695a6c2fe0e" providerId="LiveId" clId="{413781C8-9E6D-4AA8-A7EE-E93CC6823121}" dt="2024-09-30T14:52:37.667" v="399" actId="478"/>
          <ac:graphicFrameMkLst>
            <pc:docMk/>
            <pc:sldMk cId="3666996801" sldId="314"/>
            <ac:graphicFrameMk id="2" creationId="{FE6F88F0-5ECC-7ADE-80B9-151E6E4CE7C5}"/>
          </ac:graphicFrameMkLst>
        </pc:graphicFrameChg>
        <pc:graphicFrameChg chg="add mod">
          <ac:chgData name="Devika Nithian N H" userId="fefad695a6c2fe0e" providerId="LiveId" clId="{413781C8-9E6D-4AA8-A7EE-E93CC6823121}" dt="2024-09-30T15:04:28.779" v="469" actId="1076"/>
          <ac:graphicFrameMkLst>
            <pc:docMk/>
            <pc:sldMk cId="3666996801" sldId="314"/>
            <ac:graphicFrameMk id="3" creationId="{2DFADE8B-96A1-F665-1C4F-C20CD1E5104F}"/>
          </ac:graphicFrameMkLst>
        </pc:graphicFrameChg>
        <pc:picChg chg="del">
          <ac:chgData name="Devika Nithian N H" userId="fefad695a6c2fe0e" providerId="LiveId" clId="{413781C8-9E6D-4AA8-A7EE-E93CC6823121}" dt="2024-09-30T14:51:41.445" v="393" actId="478"/>
          <ac:picMkLst>
            <pc:docMk/>
            <pc:sldMk cId="3666996801" sldId="314"/>
            <ac:picMk id="2050" creationId="{33ACCDE6-4CCE-8058-EEE6-74D2EE561C04}"/>
          </ac:picMkLst>
        </pc:picChg>
      </pc:sldChg>
      <pc:sldChg chg="addSp modSp mod">
        <pc:chgData name="Devika Nithian N H" userId="fefad695a6c2fe0e" providerId="LiveId" clId="{413781C8-9E6D-4AA8-A7EE-E93CC6823121}" dt="2024-09-30T15:24:11.501" v="548" actId="1076"/>
        <pc:sldMkLst>
          <pc:docMk/>
          <pc:sldMk cId="2612980838" sldId="315"/>
        </pc:sldMkLst>
        <pc:spChg chg="mod">
          <ac:chgData name="Devika Nithian N H" userId="fefad695a6c2fe0e" providerId="LiveId" clId="{413781C8-9E6D-4AA8-A7EE-E93CC6823121}" dt="2024-09-30T15:24:04.269" v="546" actId="14100"/>
          <ac:spMkLst>
            <pc:docMk/>
            <pc:sldMk cId="2612980838" sldId="315"/>
            <ac:spMk id="6" creationId="{7EFBA80D-D7C0-CC40-84B5-981752762132}"/>
          </ac:spMkLst>
        </pc:spChg>
        <pc:picChg chg="add mod">
          <ac:chgData name="Devika Nithian N H" userId="fefad695a6c2fe0e" providerId="LiveId" clId="{413781C8-9E6D-4AA8-A7EE-E93CC6823121}" dt="2024-09-30T15:24:11.501" v="548" actId="1076"/>
          <ac:picMkLst>
            <pc:docMk/>
            <pc:sldMk cId="2612980838" sldId="315"/>
            <ac:picMk id="2" creationId="{D0AA5C88-F231-CFBD-FB22-69F267132DAC}"/>
          </ac:picMkLst>
        </pc:picChg>
      </pc:sldChg>
      <pc:sldChg chg="modSp mod">
        <pc:chgData name="Devika Nithian N H" userId="fefad695a6c2fe0e" providerId="LiveId" clId="{413781C8-9E6D-4AA8-A7EE-E93CC6823121}" dt="2024-09-30T15:30:16.210" v="579" actId="1076"/>
        <pc:sldMkLst>
          <pc:docMk/>
          <pc:sldMk cId="3952534985" sldId="323"/>
        </pc:sldMkLst>
        <pc:spChg chg="mod">
          <ac:chgData name="Devika Nithian N H" userId="fefad695a6c2fe0e" providerId="LiveId" clId="{413781C8-9E6D-4AA8-A7EE-E93CC6823121}" dt="2024-09-30T15:19:09.588" v="522" actId="12"/>
          <ac:spMkLst>
            <pc:docMk/>
            <pc:sldMk cId="3952534985" sldId="323"/>
            <ac:spMk id="3" creationId="{CE0A0592-2799-7D89-E8FD-93A1F05AE708}"/>
          </ac:spMkLst>
        </pc:spChg>
        <pc:spChg chg="mod">
          <ac:chgData name="Devika Nithian N H" userId="fefad695a6c2fe0e" providerId="LiveId" clId="{413781C8-9E6D-4AA8-A7EE-E93CC6823121}" dt="2024-09-30T15:18:56.941" v="521" actId="207"/>
          <ac:spMkLst>
            <pc:docMk/>
            <pc:sldMk cId="3952534985" sldId="323"/>
            <ac:spMk id="5" creationId="{86F159A8-FC3E-629B-861B-74A28C61448B}"/>
          </ac:spMkLst>
        </pc:spChg>
        <pc:picChg chg="mod">
          <ac:chgData name="Devika Nithian N H" userId="fefad695a6c2fe0e" providerId="LiveId" clId="{413781C8-9E6D-4AA8-A7EE-E93CC6823121}" dt="2024-09-30T15:30:16.210" v="579" actId="1076"/>
          <ac:picMkLst>
            <pc:docMk/>
            <pc:sldMk cId="3952534985" sldId="323"/>
            <ac:picMk id="4" creationId="{5F0A99A9-A746-5769-A882-C4D5697FC751}"/>
          </ac:picMkLst>
        </pc:picChg>
      </pc:sldChg>
      <pc:sldChg chg="modSp mod">
        <pc:chgData name="Devika Nithian N H" userId="fefad695a6c2fe0e" providerId="LiveId" clId="{413781C8-9E6D-4AA8-A7EE-E93CC6823121}" dt="2024-09-30T15:23:30.265" v="545" actId="207"/>
        <pc:sldMkLst>
          <pc:docMk/>
          <pc:sldMk cId="2566525105" sldId="324"/>
        </pc:sldMkLst>
        <pc:spChg chg="mod">
          <ac:chgData name="Devika Nithian N H" userId="fefad695a6c2fe0e" providerId="LiveId" clId="{413781C8-9E6D-4AA8-A7EE-E93CC6823121}" dt="2024-09-30T15:23:30.265" v="545" actId="207"/>
          <ac:spMkLst>
            <pc:docMk/>
            <pc:sldMk cId="2566525105" sldId="324"/>
            <ac:spMk id="5" creationId="{86F159A8-FC3E-629B-861B-74A28C61448B}"/>
          </ac:spMkLst>
        </pc:spChg>
      </pc:sldChg>
      <pc:sldChg chg="modSp mod">
        <pc:chgData name="Devika Nithian N H" userId="fefad695a6c2fe0e" providerId="LiveId" clId="{413781C8-9E6D-4AA8-A7EE-E93CC6823121}" dt="2024-09-30T15:19:21.389" v="523" actId="207"/>
        <pc:sldMkLst>
          <pc:docMk/>
          <pc:sldMk cId="996156795" sldId="325"/>
        </pc:sldMkLst>
        <pc:spChg chg="mod">
          <ac:chgData name="Devika Nithian N H" userId="fefad695a6c2fe0e" providerId="LiveId" clId="{413781C8-9E6D-4AA8-A7EE-E93CC6823121}" dt="2024-09-30T15:19:21.389" v="523" actId="207"/>
          <ac:spMkLst>
            <pc:docMk/>
            <pc:sldMk cId="996156795" sldId="325"/>
            <ac:spMk id="8" creationId="{A70A639F-190F-F083-D5DB-523C7E76EE41}"/>
          </ac:spMkLst>
        </pc:spChg>
      </pc:sldChg>
      <pc:sldChg chg="modSp mod">
        <pc:chgData name="Devika Nithian N H" userId="fefad695a6c2fe0e" providerId="LiveId" clId="{413781C8-9E6D-4AA8-A7EE-E93CC6823121}" dt="2024-09-30T15:19:28.480" v="524" actId="207"/>
        <pc:sldMkLst>
          <pc:docMk/>
          <pc:sldMk cId="2362000262" sldId="326"/>
        </pc:sldMkLst>
        <pc:spChg chg="mod">
          <ac:chgData name="Devika Nithian N H" userId="fefad695a6c2fe0e" providerId="LiveId" clId="{413781C8-9E6D-4AA8-A7EE-E93CC6823121}" dt="2024-09-30T15:19:28.480" v="524" actId="207"/>
          <ac:spMkLst>
            <pc:docMk/>
            <pc:sldMk cId="2362000262" sldId="326"/>
            <ac:spMk id="8" creationId="{A70A639F-190F-F083-D5DB-523C7E76EE41}"/>
          </ac:spMkLst>
        </pc:spChg>
      </pc:sldChg>
      <pc:sldChg chg="modSp mod">
        <pc:chgData name="Devika Nithian N H" userId="fefad695a6c2fe0e" providerId="LiveId" clId="{413781C8-9E6D-4AA8-A7EE-E93CC6823121}" dt="2024-09-30T15:19:41.063" v="525" actId="207"/>
        <pc:sldMkLst>
          <pc:docMk/>
          <pc:sldMk cId="1101592262" sldId="327"/>
        </pc:sldMkLst>
        <pc:spChg chg="mod">
          <ac:chgData name="Devika Nithian N H" userId="fefad695a6c2fe0e" providerId="LiveId" clId="{413781C8-9E6D-4AA8-A7EE-E93CC6823121}" dt="2024-09-30T15:19:41.063" v="525" actId="207"/>
          <ac:spMkLst>
            <pc:docMk/>
            <pc:sldMk cId="1101592262" sldId="327"/>
            <ac:spMk id="9" creationId="{5E63BC26-6C30-9670-1A0B-95C03B17452D}"/>
          </ac:spMkLst>
        </pc:spChg>
      </pc:sldChg>
      <pc:sldChg chg="modSp mod">
        <pc:chgData name="Devika Nithian N H" userId="fefad695a6c2fe0e" providerId="LiveId" clId="{413781C8-9E6D-4AA8-A7EE-E93CC6823121}" dt="2024-09-30T15:32:04.970" v="580" actId="12"/>
        <pc:sldMkLst>
          <pc:docMk/>
          <pc:sldMk cId="3140296065" sldId="329"/>
        </pc:sldMkLst>
        <pc:spChg chg="mod">
          <ac:chgData name="Devika Nithian N H" userId="fefad695a6c2fe0e" providerId="LiveId" clId="{413781C8-9E6D-4AA8-A7EE-E93CC6823121}" dt="2024-09-30T15:32:04.970" v="580" actId="12"/>
          <ac:spMkLst>
            <pc:docMk/>
            <pc:sldMk cId="3140296065" sldId="329"/>
            <ac:spMk id="10" creationId="{803F3ABF-96E6-9171-2035-DB52FB947DAB}"/>
          </ac:spMkLst>
        </pc:spChg>
      </pc:sldChg>
      <pc:sldChg chg="modSp mod">
        <pc:chgData name="Devika Nithian N H" userId="fefad695a6c2fe0e" providerId="LiveId" clId="{413781C8-9E6D-4AA8-A7EE-E93CC6823121}" dt="2024-09-30T15:20:03.086" v="529" actId="12"/>
        <pc:sldMkLst>
          <pc:docMk/>
          <pc:sldMk cId="3187067822" sldId="330"/>
        </pc:sldMkLst>
        <pc:spChg chg="mod">
          <ac:chgData name="Devika Nithian N H" userId="fefad695a6c2fe0e" providerId="LiveId" clId="{413781C8-9E6D-4AA8-A7EE-E93CC6823121}" dt="2024-09-30T15:20:03.086" v="529" actId="12"/>
          <ac:spMkLst>
            <pc:docMk/>
            <pc:sldMk cId="3187067822" sldId="330"/>
            <ac:spMk id="5" creationId="{5D6A1356-29D2-FC13-8B1E-4C65460BBFFA}"/>
          </ac:spMkLst>
        </pc:spChg>
        <pc:spChg chg="mod">
          <ac:chgData name="Devika Nithian N H" userId="fefad695a6c2fe0e" providerId="LiveId" clId="{413781C8-9E6D-4AA8-A7EE-E93CC6823121}" dt="2024-09-30T15:19:47.086" v="526" actId="207"/>
          <ac:spMkLst>
            <pc:docMk/>
            <pc:sldMk cId="3187067822" sldId="330"/>
            <ac:spMk id="12" creationId="{B69960FC-11DC-97DF-A96A-2CCD55753AEC}"/>
          </ac:spMkLst>
        </pc:spChg>
      </pc:sldChg>
      <pc:sldChg chg="modSp mod">
        <pc:chgData name="Devika Nithian N H" userId="fefad695a6c2fe0e" providerId="LiveId" clId="{413781C8-9E6D-4AA8-A7EE-E93CC6823121}" dt="2024-09-30T15:20:21.612" v="530" actId="12"/>
        <pc:sldMkLst>
          <pc:docMk/>
          <pc:sldMk cId="2816869908" sldId="331"/>
        </pc:sldMkLst>
        <pc:spChg chg="mod">
          <ac:chgData name="Devika Nithian N H" userId="fefad695a6c2fe0e" providerId="LiveId" clId="{413781C8-9E6D-4AA8-A7EE-E93CC6823121}" dt="2024-09-30T15:20:21.612" v="530" actId="12"/>
          <ac:spMkLst>
            <pc:docMk/>
            <pc:sldMk cId="2816869908" sldId="331"/>
            <ac:spMk id="6" creationId="{33649475-7FB7-5981-0201-06CB9B44AC78}"/>
          </ac:spMkLst>
        </pc:spChg>
      </pc:sldChg>
      <pc:sldChg chg="modSp mod">
        <pc:chgData name="Devika Nithian N H" userId="fefad695a6c2fe0e" providerId="LiveId" clId="{413781C8-9E6D-4AA8-A7EE-E93CC6823121}" dt="2024-09-30T15:20:44.525" v="533" actId="12"/>
        <pc:sldMkLst>
          <pc:docMk/>
          <pc:sldMk cId="1784165939" sldId="333"/>
        </pc:sldMkLst>
        <pc:spChg chg="mod">
          <ac:chgData name="Devika Nithian N H" userId="fefad695a6c2fe0e" providerId="LiveId" clId="{413781C8-9E6D-4AA8-A7EE-E93CC6823121}" dt="2024-09-30T15:20:44.525" v="533" actId="12"/>
          <ac:spMkLst>
            <pc:docMk/>
            <pc:sldMk cId="1784165939" sldId="333"/>
            <ac:spMk id="3" creationId="{323C72B7-43F7-12A8-6E29-4F653B1356C7}"/>
          </ac:spMkLst>
        </pc:spChg>
        <pc:spChg chg="mod">
          <ac:chgData name="Devika Nithian N H" userId="fefad695a6c2fe0e" providerId="LiveId" clId="{413781C8-9E6D-4AA8-A7EE-E93CC6823121}" dt="2024-09-30T15:20:28.141" v="531" actId="207"/>
          <ac:spMkLst>
            <pc:docMk/>
            <pc:sldMk cId="1784165939" sldId="333"/>
            <ac:spMk id="12" creationId="{B69960FC-11DC-97DF-A96A-2CCD55753AEC}"/>
          </ac:spMkLst>
        </pc:spChg>
      </pc:sldChg>
      <pc:sldChg chg="modSp mod">
        <pc:chgData name="Devika Nithian N H" userId="fefad695a6c2fe0e" providerId="LiveId" clId="{413781C8-9E6D-4AA8-A7EE-E93CC6823121}" dt="2024-09-30T15:21:05" v="535" actId="12"/>
        <pc:sldMkLst>
          <pc:docMk/>
          <pc:sldMk cId="3071942163" sldId="334"/>
        </pc:sldMkLst>
        <pc:spChg chg="mod">
          <ac:chgData name="Devika Nithian N H" userId="fefad695a6c2fe0e" providerId="LiveId" clId="{413781C8-9E6D-4AA8-A7EE-E93CC6823121}" dt="2024-09-30T15:21:05" v="535" actId="12"/>
          <ac:spMkLst>
            <pc:docMk/>
            <pc:sldMk cId="3071942163" sldId="334"/>
            <ac:spMk id="3" creationId="{ABFFDC85-65A8-ACE2-B724-485545C3F8E6}"/>
          </ac:spMkLst>
        </pc:spChg>
      </pc:sldChg>
      <pc:sldChg chg="modSp mod">
        <pc:chgData name="Devika Nithian N H" userId="fefad695a6c2fe0e" providerId="LiveId" clId="{413781C8-9E6D-4AA8-A7EE-E93CC6823121}" dt="2024-09-30T15:21:22.796" v="537" actId="12"/>
        <pc:sldMkLst>
          <pc:docMk/>
          <pc:sldMk cId="3582265377" sldId="335"/>
        </pc:sldMkLst>
        <pc:spChg chg="mod">
          <ac:chgData name="Devika Nithian N H" userId="fefad695a6c2fe0e" providerId="LiveId" clId="{413781C8-9E6D-4AA8-A7EE-E93CC6823121}" dt="2024-09-30T15:21:22.796" v="537" actId="12"/>
          <ac:spMkLst>
            <pc:docMk/>
            <pc:sldMk cId="3582265377" sldId="335"/>
            <ac:spMk id="5" creationId="{85AB3622-2038-F152-00C5-7CE7BE018BF7}"/>
          </ac:spMkLst>
        </pc:spChg>
      </pc:sldChg>
      <pc:sldChg chg="modSp mod">
        <pc:chgData name="Devika Nithian N H" userId="fefad695a6c2fe0e" providerId="LiveId" clId="{413781C8-9E6D-4AA8-A7EE-E93CC6823121}" dt="2024-09-30T15:07:14.959" v="477" actId="207"/>
        <pc:sldMkLst>
          <pc:docMk/>
          <pc:sldMk cId="3306191066" sldId="337"/>
        </pc:sldMkLst>
        <pc:spChg chg="mod">
          <ac:chgData name="Devika Nithian N H" userId="fefad695a6c2fe0e" providerId="LiveId" clId="{413781C8-9E6D-4AA8-A7EE-E93CC6823121}" dt="2024-09-30T15:07:14.959" v="477" actId="207"/>
          <ac:spMkLst>
            <pc:docMk/>
            <pc:sldMk cId="3306191066" sldId="337"/>
            <ac:spMk id="2" creationId="{D7F7C840-87AA-302D-D1B3-B1C776C9FD4B}"/>
          </ac:spMkLst>
        </pc:spChg>
      </pc:sldChg>
      <pc:sldChg chg="addSp delSp modSp mod">
        <pc:chgData name="Devika Nithian N H" userId="fefad695a6c2fe0e" providerId="LiveId" clId="{413781C8-9E6D-4AA8-A7EE-E93CC6823121}" dt="2024-09-30T15:28:56.611" v="577" actId="14100"/>
        <pc:sldMkLst>
          <pc:docMk/>
          <pc:sldMk cId="2272274236" sldId="338"/>
        </pc:sldMkLst>
        <pc:spChg chg="mod">
          <ac:chgData name="Devika Nithian N H" userId="fefad695a6c2fe0e" providerId="LiveId" clId="{413781C8-9E6D-4AA8-A7EE-E93CC6823121}" dt="2024-09-30T15:28:24.295" v="572" actId="1076"/>
          <ac:spMkLst>
            <pc:docMk/>
            <pc:sldMk cId="2272274236" sldId="338"/>
            <ac:spMk id="4" creationId="{8259B7FE-1FB9-C6A5-84CA-1431739A32F0}"/>
          </ac:spMkLst>
        </pc:spChg>
        <pc:graphicFrameChg chg="add mod">
          <ac:chgData name="Devika Nithian N H" userId="fefad695a6c2fe0e" providerId="LiveId" clId="{413781C8-9E6D-4AA8-A7EE-E93CC6823121}" dt="2024-09-30T15:28:56.611" v="577" actId="14100"/>
          <ac:graphicFrameMkLst>
            <pc:docMk/>
            <pc:sldMk cId="2272274236" sldId="338"/>
            <ac:graphicFrameMk id="3" creationId="{1457A068-BC39-45ED-8DA7-EB40C099B1B1}"/>
          </ac:graphicFrameMkLst>
        </pc:graphicFrameChg>
        <pc:picChg chg="del">
          <ac:chgData name="Devika Nithian N H" userId="fefad695a6c2fe0e" providerId="LiveId" clId="{413781C8-9E6D-4AA8-A7EE-E93CC6823121}" dt="2024-09-30T14:51:29.535" v="392" actId="478"/>
          <ac:picMkLst>
            <pc:docMk/>
            <pc:sldMk cId="2272274236" sldId="338"/>
            <ac:picMk id="2" creationId="{E46B3736-2EE6-2210-B22B-1F0C0FE33BFD}"/>
          </ac:picMkLst>
        </pc:picChg>
      </pc:sldChg>
      <pc:sldChg chg="modSp mod">
        <pc:chgData name="Devika Nithian N H" userId="fefad695a6c2fe0e" providerId="LiveId" clId="{413781C8-9E6D-4AA8-A7EE-E93CC6823121}" dt="2024-09-30T15:21:52.012" v="540" actId="207"/>
        <pc:sldMkLst>
          <pc:docMk/>
          <pc:sldMk cId="1515108321" sldId="339"/>
        </pc:sldMkLst>
        <pc:spChg chg="mod">
          <ac:chgData name="Devika Nithian N H" userId="fefad695a6c2fe0e" providerId="LiveId" clId="{413781C8-9E6D-4AA8-A7EE-E93CC6823121}" dt="2024-09-30T15:21:52.012" v="540" actId="207"/>
          <ac:spMkLst>
            <pc:docMk/>
            <pc:sldMk cId="1515108321" sldId="339"/>
            <ac:spMk id="2" creationId="{AB922537-CB6A-195D-2061-30BE3B693773}"/>
          </ac:spMkLst>
        </pc:spChg>
      </pc:sldChg>
      <pc:sldChg chg="addSp modSp new mod">
        <pc:chgData name="Devika Nithian N H" userId="fefad695a6c2fe0e" providerId="LiveId" clId="{413781C8-9E6D-4AA8-A7EE-E93CC6823121}" dt="2024-09-30T15:07:33.606" v="481" actId="1076"/>
        <pc:sldMkLst>
          <pc:docMk/>
          <pc:sldMk cId="1585588941" sldId="340"/>
        </pc:sldMkLst>
        <pc:spChg chg="add mod">
          <ac:chgData name="Devika Nithian N H" userId="fefad695a6c2fe0e" providerId="LiveId" clId="{413781C8-9E6D-4AA8-A7EE-E93CC6823121}" dt="2024-09-30T15:07:33.606" v="481" actId="1076"/>
          <ac:spMkLst>
            <pc:docMk/>
            <pc:sldMk cId="1585588941" sldId="340"/>
            <ac:spMk id="2" creationId="{FC7FFB9A-72B2-CAA1-F42D-E7AFFA6DEB69}"/>
          </ac:spMkLst>
        </pc:spChg>
        <pc:picChg chg="add mod">
          <ac:chgData name="Devika Nithian N H" userId="fefad695a6c2fe0e" providerId="LiveId" clId="{413781C8-9E6D-4AA8-A7EE-E93CC6823121}" dt="2024-09-30T14:50:33.259" v="391" actId="1076"/>
          <ac:picMkLst>
            <pc:docMk/>
            <pc:sldMk cId="1585588941" sldId="340"/>
            <ac:picMk id="1026" creationId="{F364CC35-1B9F-7F34-8857-4A7B360A8898}"/>
          </ac:picMkLst>
        </pc:picChg>
      </pc:sldChg>
      <pc:sldChg chg="addSp modSp new del mod">
        <pc:chgData name="Devika Nithian N H" userId="fefad695a6c2fe0e" providerId="LiveId" clId="{413781C8-9E6D-4AA8-A7EE-E93CC6823121}" dt="2024-09-30T15:28:35.268" v="573" actId="47"/>
        <pc:sldMkLst>
          <pc:docMk/>
          <pc:sldMk cId="1814446448" sldId="341"/>
        </pc:sldMkLst>
        <pc:graphicFrameChg chg="add mod">
          <ac:chgData name="Devika Nithian N H" userId="fefad695a6c2fe0e" providerId="LiveId" clId="{413781C8-9E6D-4AA8-A7EE-E93CC6823121}" dt="2024-09-30T15:27:25.158" v="559" actId="14100"/>
          <ac:graphicFrameMkLst>
            <pc:docMk/>
            <pc:sldMk cId="1814446448" sldId="341"/>
            <ac:graphicFrameMk id="2" creationId="{F56C325A-5A89-658C-71DD-17C8994E7ABA}"/>
          </ac:graphicFrameMkLst>
        </pc:graphicFrameChg>
      </pc:sldChg>
      <pc:sldChg chg="addSp modSp new del mod">
        <pc:chgData name="Devika Nithian N H" userId="fefad695a6c2fe0e" providerId="LiveId" clId="{413781C8-9E6D-4AA8-A7EE-E93CC6823121}" dt="2024-09-30T15:08:55.009" v="490" actId="47"/>
        <pc:sldMkLst>
          <pc:docMk/>
          <pc:sldMk cId="1866592099" sldId="341"/>
        </pc:sldMkLst>
        <pc:graphicFrameChg chg="add mod">
          <ac:chgData name="Devika Nithian N H" userId="fefad695a6c2fe0e" providerId="LiveId" clId="{413781C8-9E6D-4AA8-A7EE-E93CC6823121}" dt="2024-09-30T15:04:10.492" v="464" actId="14100"/>
          <ac:graphicFrameMkLst>
            <pc:docMk/>
            <pc:sldMk cId="1866592099" sldId="341"/>
            <ac:graphicFrameMk id="2" creationId="{6323E912-EBB7-49B8-AB66-7B1A6A5D228B}"/>
          </ac:graphicFrameMkLst>
        </pc:graphicFrameChg>
      </pc:sldChg>
      <pc:sldChg chg="addSp modSp new del mod">
        <pc:chgData name="Devika Nithian N H" userId="fefad695a6c2fe0e" providerId="LiveId" clId="{413781C8-9E6D-4AA8-A7EE-E93CC6823121}" dt="2024-09-30T14:58:18.538" v="437" actId="47"/>
        <pc:sldMkLst>
          <pc:docMk/>
          <pc:sldMk cId="2536887064" sldId="341"/>
        </pc:sldMkLst>
        <pc:graphicFrameChg chg="add mod">
          <ac:chgData name="Devika Nithian N H" userId="fefad695a6c2fe0e" providerId="LiveId" clId="{413781C8-9E6D-4AA8-A7EE-E93CC6823121}" dt="2024-09-30T14:57:53.120" v="434" actId="14100"/>
          <ac:graphicFrameMkLst>
            <pc:docMk/>
            <pc:sldMk cId="2536887064" sldId="341"/>
            <ac:graphicFrameMk id="2" creationId="{5C8E651F-EF69-8DFF-F762-EE13C198C085}"/>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SQL%20Project\Subjective%20question%20analysi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US" dirty="0"/>
              <a:t>Country</a:t>
            </a:r>
            <a:r>
              <a:rPr lang="en-US" baseline="0" dirty="0"/>
              <a:t> vs.</a:t>
            </a:r>
            <a:r>
              <a:rPr lang="en-US" dirty="0"/>
              <a:t> No. of Customers</a:t>
            </a:r>
            <a:endParaRPr lang="en-IN" dirty="0"/>
          </a:p>
        </c:rich>
      </c:tx>
      <c:layout>
        <c:manualLayout>
          <c:xMode val="edge"/>
          <c:yMode val="edge"/>
          <c:x val="0.10469157634032966"/>
          <c:y val="1.6918647946915409E-2"/>
        </c:manualLayout>
      </c:layout>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Num_of_customers</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cat>
            <c:strRef>
              <c:f>Sheet1!$A$2:$A$25</c:f>
              <c:strCache>
                <c:ptCount val="24"/>
                <c:pt idx="0">
                  <c:v>Argentina</c:v>
                </c:pt>
                <c:pt idx="1">
                  <c:v>Australia</c:v>
                </c:pt>
                <c:pt idx="2">
                  <c:v>Austria</c:v>
                </c:pt>
                <c:pt idx="3">
                  <c:v>Belgium</c:v>
                </c:pt>
                <c:pt idx="4">
                  <c:v>Brazil</c:v>
                </c:pt>
                <c:pt idx="5">
                  <c:v>Canada</c:v>
                </c:pt>
                <c:pt idx="6">
                  <c:v>Chile</c:v>
                </c:pt>
                <c:pt idx="7">
                  <c:v>Czech Republic</c:v>
                </c:pt>
                <c:pt idx="8">
                  <c:v>Denmark</c:v>
                </c:pt>
                <c:pt idx="9">
                  <c:v>Finland</c:v>
                </c:pt>
                <c:pt idx="10">
                  <c:v>France</c:v>
                </c:pt>
                <c:pt idx="11">
                  <c:v>Germany</c:v>
                </c:pt>
                <c:pt idx="12">
                  <c:v>Hungary</c:v>
                </c:pt>
                <c:pt idx="13">
                  <c:v>India</c:v>
                </c:pt>
                <c:pt idx="14">
                  <c:v>Ireland</c:v>
                </c:pt>
                <c:pt idx="15">
                  <c:v>Italy</c:v>
                </c:pt>
                <c:pt idx="16">
                  <c:v>Netherlands</c:v>
                </c:pt>
                <c:pt idx="17">
                  <c:v>Norway</c:v>
                </c:pt>
                <c:pt idx="18">
                  <c:v>Poland</c:v>
                </c:pt>
                <c:pt idx="19">
                  <c:v>Portugal</c:v>
                </c:pt>
                <c:pt idx="20">
                  <c:v>Spain</c:v>
                </c:pt>
                <c:pt idx="21">
                  <c:v>Sweden</c:v>
                </c:pt>
                <c:pt idx="22">
                  <c:v>United Kingdom</c:v>
                </c:pt>
                <c:pt idx="23">
                  <c:v>USA</c:v>
                </c:pt>
              </c:strCache>
            </c:strRef>
          </c:cat>
          <c:val>
            <c:numRef>
              <c:f>Sheet1!$B$2:$B$25</c:f>
              <c:numCache>
                <c:formatCode>General</c:formatCode>
                <c:ptCount val="24"/>
                <c:pt idx="0">
                  <c:v>1</c:v>
                </c:pt>
                <c:pt idx="1">
                  <c:v>1</c:v>
                </c:pt>
                <c:pt idx="2">
                  <c:v>1</c:v>
                </c:pt>
                <c:pt idx="3">
                  <c:v>1</c:v>
                </c:pt>
                <c:pt idx="4">
                  <c:v>5</c:v>
                </c:pt>
                <c:pt idx="5">
                  <c:v>8</c:v>
                </c:pt>
                <c:pt idx="6">
                  <c:v>1</c:v>
                </c:pt>
                <c:pt idx="7">
                  <c:v>2</c:v>
                </c:pt>
                <c:pt idx="8">
                  <c:v>1</c:v>
                </c:pt>
                <c:pt idx="9">
                  <c:v>1</c:v>
                </c:pt>
                <c:pt idx="10">
                  <c:v>5</c:v>
                </c:pt>
                <c:pt idx="11">
                  <c:v>4</c:v>
                </c:pt>
                <c:pt idx="12">
                  <c:v>1</c:v>
                </c:pt>
                <c:pt idx="13">
                  <c:v>2</c:v>
                </c:pt>
                <c:pt idx="14">
                  <c:v>1</c:v>
                </c:pt>
                <c:pt idx="15">
                  <c:v>1</c:v>
                </c:pt>
                <c:pt idx="16">
                  <c:v>1</c:v>
                </c:pt>
                <c:pt idx="17">
                  <c:v>1</c:v>
                </c:pt>
                <c:pt idx="18">
                  <c:v>1</c:v>
                </c:pt>
                <c:pt idx="19">
                  <c:v>2</c:v>
                </c:pt>
                <c:pt idx="20">
                  <c:v>1</c:v>
                </c:pt>
                <c:pt idx="21">
                  <c:v>1</c:v>
                </c:pt>
                <c:pt idx="22">
                  <c:v>3</c:v>
                </c:pt>
                <c:pt idx="23">
                  <c:v>13</c:v>
                </c:pt>
              </c:numCache>
            </c:numRef>
          </c:val>
          <c:extLst>
            <c:ext xmlns:c16="http://schemas.microsoft.com/office/drawing/2014/chart" uri="{C3380CC4-5D6E-409C-BE32-E72D297353CC}">
              <c16:uniqueId val="{00000000-D355-44F5-8CE0-F9887A419DAE}"/>
            </c:ext>
          </c:extLst>
        </c:ser>
        <c:ser>
          <c:idx val="1"/>
          <c:order val="1"/>
          <c:tx>
            <c:strRef>
              <c:f>Sheet1!$C$1</c:f>
              <c:strCache>
                <c:ptCount val="1"/>
                <c:pt idx="0">
                  <c:v>Column1</c:v>
                </c:pt>
              </c:strCache>
            </c:strRef>
          </c:tx>
          <c:spPr>
            <a:noFill/>
            <a:ln w="9525" cap="flat" cmpd="sng" algn="ctr">
              <a:solidFill>
                <a:schemeClr val="accent2"/>
              </a:solidFill>
              <a:miter lim="800000"/>
            </a:ln>
            <a:effectLst>
              <a:glow rad="63500">
                <a:schemeClr val="accent2">
                  <a:satMod val="175000"/>
                  <a:alpha val="25000"/>
                </a:schemeClr>
              </a:glow>
            </a:effectLst>
          </c:spPr>
          <c:invertIfNegative val="0"/>
          <c:cat>
            <c:strRef>
              <c:f>Sheet1!$A$2:$A$25</c:f>
              <c:strCache>
                <c:ptCount val="24"/>
                <c:pt idx="0">
                  <c:v>Argentina</c:v>
                </c:pt>
                <c:pt idx="1">
                  <c:v>Australia</c:v>
                </c:pt>
                <c:pt idx="2">
                  <c:v>Austria</c:v>
                </c:pt>
                <c:pt idx="3">
                  <c:v>Belgium</c:v>
                </c:pt>
                <c:pt idx="4">
                  <c:v>Brazil</c:v>
                </c:pt>
                <c:pt idx="5">
                  <c:v>Canada</c:v>
                </c:pt>
                <c:pt idx="6">
                  <c:v>Chile</c:v>
                </c:pt>
                <c:pt idx="7">
                  <c:v>Czech Republic</c:v>
                </c:pt>
                <c:pt idx="8">
                  <c:v>Denmark</c:v>
                </c:pt>
                <c:pt idx="9">
                  <c:v>Finland</c:v>
                </c:pt>
                <c:pt idx="10">
                  <c:v>France</c:v>
                </c:pt>
                <c:pt idx="11">
                  <c:v>Germany</c:v>
                </c:pt>
                <c:pt idx="12">
                  <c:v>Hungary</c:v>
                </c:pt>
                <c:pt idx="13">
                  <c:v>India</c:v>
                </c:pt>
                <c:pt idx="14">
                  <c:v>Ireland</c:v>
                </c:pt>
                <c:pt idx="15">
                  <c:v>Italy</c:v>
                </c:pt>
                <c:pt idx="16">
                  <c:v>Netherlands</c:v>
                </c:pt>
                <c:pt idx="17">
                  <c:v>Norway</c:v>
                </c:pt>
                <c:pt idx="18">
                  <c:v>Poland</c:v>
                </c:pt>
                <c:pt idx="19">
                  <c:v>Portugal</c:v>
                </c:pt>
                <c:pt idx="20">
                  <c:v>Spain</c:v>
                </c:pt>
                <c:pt idx="21">
                  <c:v>Sweden</c:v>
                </c:pt>
                <c:pt idx="22">
                  <c:v>United Kingdom</c:v>
                </c:pt>
                <c:pt idx="23">
                  <c:v>USA</c:v>
                </c:pt>
              </c:strCache>
            </c:strRef>
          </c:cat>
          <c:val>
            <c:numRef>
              <c:f>Sheet1!$C$2:$C$25</c:f>
              <c:numCache>
                <c:formatCode>General</c:formatCode>
                <c:ptCount val="24"/>
              </c:numCache>
            </c:numRef>
          </c:val>
          <c:extLst>
            <c:ext xmlns:c16="http://schemas.microsoft.com/office/drawing/2014/chart" uri="{C3380CC4-5D6E-409C-BE32-E72D297353CC}">
              <c16:uniqueId val="{00000001-D355-44F5-8CE0-F9887A419DAE}"/>
            </c:ext>
          </c:extLst>
        </c:ser>
        <c:ser>
          <c:idx val="2"/>
          <c:order val="2"/>
          <c:tx>
            <c:strRef>
              <c:f>Sheet1!$D$1</c:f>
              <c:strCache>
                <c:ptCount val="1"/>
                <c:pt idx="0">
                  <c:v>Column2</c:v>
                </c:pt>
              </c:strCache>
            </c:strRef>
          </c:tx>
          <c:spPr>
            <a:noFill/>
            <a:ln w="9525" cap="flat" cmpd="sng" algn="ctr">
              <a:solidFill>
                <a:schemeClr val="accent3"/>
              </a:solidFill>
              <a:miter lim="800000"/>
            </a:ln>
            <a:effectLst>
              <a:glow rad="63500">
                <a:schemeClr val="accent3">
                  <a:satMod val="175000"/>
                  <a:alpha val="25000"/>
                </a:schemeClr>
              </a:glow>
            </a:effectLst>
          </c:spPr>
          <c:invertIfNegative val="0"/>
          <c:cat>
            <c:strRef>
              <c:f>Sheet1!$A$2:$A$25</c:f>
              <c:strCache>
                <c:ptCount val="24"/>
                <c:pt idx="0">
                  <c:v>Argentina</c:v>
                </c:pt>
                <c:pt idx="1">
                  <c:v>Australia</c:v>
                </c:pt>
                <c:pt idx="2">
                  <c:v>Austria</c:v>
                </c:pt>
                <c:pt idx="3">
                  <c:v>Belgium</c:v>
                </c:pt>
                <c:pt idx="4">
                  <c:v>Brazil</c:v>
                </c:pt>
                <c:pt idx="5">
                  <c:v>Canada</c:v>
                </c:pt>
                <c:pt idx="6">
                  <c:v>Chile</c:v>
                </c:pt>
                <c:pt idx="7">
                  <c:v>Czech Republic</c:v>
                </c:pt>
                <c:pt idx="8">
                  <c:v>Denmark</c:v>
                </c:pt>
                <c:pt idx="9">
                  <c:v>Finland</c:v>
                </c:pt>
                <c:pt idx="10">
                  <c:v>France</c:v>
                </c:pt>
                <c:pt idx="11">
                  <c:v>Germany</c:v>
                </c:pt>
                <c:pt idx="12">
                  <c:v>Hungary</c:v>
                </c:pt>
                <c:pt idx="13">
                  <c:v>India</c:v>
                </c:pt>
                <c:pt idx="14">
                  <c:v>Ireland</c:v>
                </c:pt>
                <c:pt idx="15">
                  <c:v>Italy</c:v>
                </c:pt>
                <c:pt idx="16">
                  <c:v>Netherlands</c:v>
                </c:pt>
                <c:pt idx="17">
                  <c:v>Norway</c:v>
                </c:pt>
                <c:pt idx="18">
                  <c:v>Poland</c:v>
                </c:pt>
                <c:pt idx="19">
                  <c:v>Portugal</c:v>
                </c:pt>
                <c:pt idx="20">
                  <c:v>Spain</c:v>
                </c:pt>
                <c:pt idx="21">
                  <c:v>Sweden</c:v>
                </c:pt>
                <c:pt idx="22">
                  <c:v>United Kingdom</c:v>
                </c:pt>
                <c:pt idx="23">
                  <c:v>USA</c:v>
                </c:pt>
              </c:strCache>
            </c:strRef>
          </c:cat>
          <c:val>
            <c:numRef>
              <c:f>Sheet1!$D$2:$D$25</c:f>
              <c:numCache>
                <c:formatCode>General</c:formatCode>
                <c:ptCount val="24"/>
              </c:numCache>
            </c:numRef>
          </c:val>
          <c:extLst>
            <c:ext xmlns:c16="http://schemas.microsoft.com/office/drawing/2014/chart" uri="{C3380CC4-5D6E-409C-BE32-E72D297353CC}">
              <c16:uniqueId val="{00000002-D355-44F5-8CE0-F9887A419DAE}"/>
            </c:ext>
          </c:extLst>
        </c:ser>
        <c:dLbls>
          <c:showLegendKey val="0"/>
          <c:showVal val="0"/>
          <c:showCatName val="0"/>
          <c:showSerName val="0"/>
          <c:showPercent val="0"/>
          <c:showBubbleSize val="0"/>
        </c:dLbls>
        <c:gapWidth val="315"/>
        <c:overlap val="-40"/>
        <c:axId val="1909258143"/>
        <c:axId val="1908156335"/>
      </c:barChart>
      <c:catAx>
        <c:axId val="1909258143"/>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8156335"/>
        <c:crosses val="autoZero"/>
        <c:auto val="1"/>
        <c:lblAlgn val="ctr"/>
        <c:lblOffset val="100"/>
        <c:noMultiLvlLbl val="0"/>
      </c:catAx>
      <c:valAx>
        <c:axId val="1908156335"/>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90925814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[Subjective question analysis.xlsx]Sheet5!PivotTable1</c:name>
    <c:fmtId val="-1"/>
  </c:pivotSource>
  <c:chart>
    <c:title>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solidFill>
            <a:schemeClr val="accent1"/>
          </a:solidFill>
          <a:ln>
            <a:noFill/>
          </a:ln>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Sheet5!$M$3</c:f>
              <c:strCache>
                <c:ptCount val="1"/>
                <c:pt idx="0">
                  <c:v>Total</c:v>
                </c:pt>
              </c:strCache>
            </c:strRef>
          </c:tx>
          <c:spPr>
            <a:gradFill rotWithShape="1">
              <a:gsLst>
                <a:gs pos="0">
                  <a:schemeClr val="accent1">
                    <a:tint val="96000"/>
                    <a:lumMod val="100000"/>
                  </a:schemeClr>
                </a:gs>
                <a:gs pos="78000">
                  <a:schemeClr val="accent1">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Sheet5!$L$4:$L$21</c:f>
              <c:strCache>
                <c:ptCount val="17"/>
                <c:pt idx="0">
                  <c:v>Alternative</c:v>
                </c:pt>
                <c:pt idx="1">
                  <c:v>Alternative &amp; Punk</c:v>
                </c:pt>
                <c:pt idx="2">
                  <c:v>Blues</c:v>
                </c:pt>
                <c:pt idx="3">
                  <c:v>Classical</c:v>
                </c:pt>
                <c:pt idx="4">
                  <c:v>Easy Listening</c:v>
                </c:pt>
                <c:pt idx="5">
                  <c:v>Electronica/Dance</c:v>
                </c:pt>
                <c:pt idx="6">
                  <c:v>Heavy Metal</c:v>
                </c:pt>
                <c:pt idx="7">
                  <c:v>Hip Hop/Rap</c:v>
                </c:pt>
                <c:pt idx="8">
                  <c:v>Jazz</c:v>
                </c:pt>
                <c:pt idx="9">
                  <c:v>Latin</c:v>
                </c:pt>
                <c:pt idx="10">
                  <c:v>Metal</c:v>
                </c:pt>
                <c:pt idx="11">
                  <c:v>Pop</c:v>
                </c:pt>
                <c:pt idx="12">
                  <c:v>R&amp;B/Soul</c:v>
                </c:pt>
                <c:pt idx="13">
                  <c:v>Reggae</c:v>
                </c:pt>
                <c:pt idx="14">
                  <c:v>Rock</c:v>
                </c:pt>
                <c:pt idx="15">
                  <c:v>Soundtrack</c:v>
                </c:pt>
                <c:pt idx="16">
                  <c:v>TV Shows</c:v>
                </c:pt>
              </c:strCache>
            </c:strRef>
          </c:cat>
          <c:val>
            <c:numRef>
              <c:f>Sheet5!$M$4:$M$21</c:f>
              <c:numCache>
                <c:formatCode>General</c:formatCode>
                <c:ptCount val="17"/>
                <c:pt idx="0">
                  <c:v>3.3299999999999996</c:v>
                </c:pt>
                <c:pt idx="1">
                  <c:v>12.370000000000003</c:v>
                </c:pt>
                <c:pt idx="2">
                  <c:v>3.4300000000000006</c:v>
                </c:pt>
                <c:pt idx="3">
                  <c:v>0.37999999999999989</c:v>
                </c:pt>
                <c:pt idx="4">
                  <c:v>1.24</c:v>
                </c:pt>
                <c:pt idx="5">
                  <c:v>0.48</c:v>
                </c:pt>
                <c:pt idx="6">
                  <c:v>0.28999999999999998</c:v>
                </c:pt>
                <c:pt idx="7">
                  <c:v>1.9</c:v>
                </c:pt>
                <c:pt idx="8">
                  <c:v>1.33</c:v>
                </c:pt>
                <c:pt idx="9">
                  <c:v>2.0900000000000012</c:v>
                </c:pt>
                <c:pt idx="10">
                  <c:v>11.8</c:v>
                </c:pt>
                <c:pt idx="11">
                  <c:v>2.09</c:v>
                </c:pt>
                <c:pt idx="12">
                  <c:v>5.04</c:v>
                </c:pt>
                <c:pt idx="13">
                  <c:v>0.56999999999999995</c:v>
                </c:pt>
                <c:pt idx="14">
                  <c:v>53.380000000000067</c:v>
                </c:pt>
                <c:pt idx="15">
                  <c:v>0.19</c:v>
                </c:pt>
                <c:pt idx="16">
                  <c:v>0.19</c:v>
                </c:pt>
              </c:numCache>
            </c:numRef>
          </c:val>
          <c:extLst>
            <c:ext xmlns:c16="http://schemas.microsoft.com/office/drawing/2014/chart" uri="{C3380CC4-5D6E-409C-BE32-E72D297353CC}">
              <c16:uniqueId val="{00000000-D108-4484-802F-6E6800745B56}"/>
            </c:ext>
          </c:extLst>
        </c:ser>
        <c:dLbls>
          <c:dLblPos val="inEnd"/>
          <c:showLegendKey val="0"/>
          <c:showVal val="1"/>
          <c:showCatName val="0"/>
          <c:showSerName val="0"/>
          <c:showPercent val="0"/>
          <c:showBubbleSize val="0"/>
        </c:dLbls>
        <c:gapWidth val="115"/>
        <c:overlap val="-20"/>
        <c:axId val="406584415"/>
        <c:axId val="467166319"/>
      </c:barChart>
      <c:catAx>
        <c:axId val="406584415"/>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67166319"/>
        <c:crosses val="autoZero"/>
        <c:auto val="1"/>
        <c:lblAlgn val="ctr"/>
        <c:lblOffset val="100"/>
        <c:noMultiLvlLbl val="0"/>
      </c:catAx>
      <c:valAx>
        <c:axId val="467166319"/>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0658441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3ca60e830d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3ca60e830d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189066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3ca60e830d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3ca60e830d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69155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3ca60e830d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3ca60e830d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65740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3ca60e830d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3ca60e830d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48016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3ca60e830d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3ca60e830d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29504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3ca60e830d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3ca60e830d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741142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3ca60e830d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3ca60e830d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685215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3ca60e830d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3ca60e830d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173975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3ca60e830d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3ca60e830d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6009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3ca60e830d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3ca60e830d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4703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3ca60e830d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3ca60e830d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3ca60e830d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3ca60e830d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45812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13c27cc97dd_0_128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13c27cc97dd_0_12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3ca60e830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13ca60e830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3ca60e830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13ca60e830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2416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3ba3092fb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3ba3092fb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4367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3ba3092fb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3ba3092fb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3490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3ca60e830d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3ca60e830d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3ca60e830d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3ca60e830d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6316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3ca60e830d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3ca60e830d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45011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6350"/>
            <a:ext cx="9144000" cy="514985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06577E4-AF1A-4C6C-BC26-8F385E90B310}" type="datetimeFigureOut">
              <a:rPr lang="en-IN" smtClean="0"/>
              <a:t>04-10-2024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C2197A-3BAA-47DD-B02C-94D09FB4FF16}" type="slidenum">
              <a:rPr lang="en-IN" smtClean="0"/>
              <a:t>‹#›</a:t>
            </a:fld>
            <a:endParaRPr lang="en-IN"/>
          </a:p>
        </p:txBody>
      </p:sp>
    </p:spTree>
    <p:extLst>
      <p:ext uri="{BB962C8B-B14F-4D97-AF65-F5344CB8AC3E}">
        <p14:creationId xmlns:p14="http://schemas.microsoft.com/office/powerpoint/2010/main" val="60661372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6577E4-AF1A-4C6C-BC26-8F385E90B310}" type="datetimeFigureOut">
              <a:rPr lang="en-IN" smtClean="0"/>
              <a:t>04-10-2024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C2197A-3BAA-47DD-B02C-94D09FB4FF16}" type="slidenum">
              <a:rPr lang="en-IN" smtClean="0"/>
              <a:t>‹#›</a:t>
            </a:fld>
            <a:endParaRPr lang="en-IN"/>
          </a:p>
        </p:txBody>
      </p:sp>
    </p:spTree>
    <p:extLst>
      <p:ext uri="{BB962C8B-B14F-4D97-AF65-F5344CB8AC3E}">
        <p14:creationId xmlns:p14="http://schemas.microsoft.com/office/powerpoint/2010/main" val="267767903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6577E4-AF1A-4C6C-BC26-8F385E90B310}" type="datetimeFigureOut">
              <a:rPr lang="en-IN" smtClean="0"/>
              <a:t>04-10-2024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C2197A-3BAA-47DD-B02C-94D09FB4FF16}" type="slidenum">
              <a:rPr lang="en-IN" smtClean="0"/>
              <a:t>‹#›</a:t>
            </a:fld>
            <a:endParaRPr lang="en-IN"/>
          </a:p>
        </p:txBody>
      </p:sp>
      <p:sp>
        <p:nvSpPr>
          <p:cNvPr id="20" name="TextBox 19"/>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22" name="TextBox 21"/>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53222330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6577E4-AF1A-4C6C-BC26-8F385E90B310}" type="datetimeFigureOut">
              <a:rPr lang="en-IN" smtClean="0"/>
              <a:t>04-10-2024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C2197A-3BAA-47DD-B02C-94D09FB4FF16}" type="slidenum">
              <a:rPr lang="en-IN" smtClean="0"/>
              <a:t>‹#›</a:t>
            </a:fld>
            <a:endParaRPr lang="en-IN"/>
          </a:p>
        </p:txBody>
      </p:sp>
    </p:spTree>
    <p:extLst>
      <p:ext uri="{BB962C8B-B14F-4D97-AF65-F5344CB8AC3E}">
        <p14:creationId xmlns:p14="http://schemas.microsoft.com/office/powerpoint/2010/main" val="39231625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6577E4-AF1A-4C6C-BC26-8F385E90B310}" type="datetimeFigureOut">
              <a:rPr lang="en-IN" smtClean="0"/>
              <a:t>04-10-2024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C2197A-3BAA-47DD-B02C-94D09FB4FF16}" type="slidenum">
              <a:rPr lang="en-IN" smtClean="0"/>
              <a:t>‹#›</a:t>
            </a:fld>
            <a:endParaRPr lang="en-IN"/>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74015663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6577E4-AF1A-4C6C-BC26-8F385E90B310}" type="datetimeFigureOut">
              <a:rPr lang="en-IN" smtClean="0"/>
              <a:t>04-10-2024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C2197A-3BAA-47DD-B02C-94D09FB4FF16}" type="slidenum">
              <a:rPr lang="en-IN" smtClean="0"/>
              <a:t>‹#›</a:t>
            </a:fld>
            <a:endParaRPr lang="en-IN"/>
          </a:p>
        </p:txBody>
      </p:sp>
    </p:spTree>
    <p:extLst>
      <p:ext uri="{BB962C8B-B14F-4D97-AF65-F5344CB8AC3E}">
        <p14:creationId xmlns:p14="http://schemas.microsoft.com/office/powerpoint/2010/main" val="133697882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6577E4-AF1A-4C6C-BC26-8F385E90B310}" type="datetimeFigureOut">
              <a:rPr lang="en-IN" smtClean="0"/>
              <a:t>04-10-2024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C2197A-3BAA-47DD-B02C-94D09FB4FF16}" type="slidenum">
              <a:rPr lang="en-IN" smtClean="0"/>
              <a:t>‹#›</a:t>
            </a:fld>
            <a:endParaRPr lang="en-IN"/>
          </a:p>
        </p:txBody>
      </p:sp>
    </p:spTree>
    <p:extLst>
      <p:ext uri="{BB962C8B-B14F-4D97-AF65-F5344CB8AC3E}">
        <p14:creationId xmlns:p14="http://schemas.microsoft.com/office/powerpoint/2010/main" val="133864054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6577E4-AF1A-4C6C-BC26-8F385E90B310}" type="datetimeFigureOut">
              <a:rPr lang="en-IN" smtClean="0"/>
              <a:t>04-10-2024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C2197A-3BAA-47DD-B02C-94D09FB4FF16}" type="slidenum">
              <a:rPr lang="en-IN" smtClean="0"/>
              <a:t>‹#›</a:t>
            </a:fld>
            <a:endParaRPr lang="en-IN"/>
          </a:p>
        </p:txBody>
      </p:sp>
    </p:spTree>
    <p:extLst>
      <p:ext uri="{BB962C8B-B14F-4D97-AF65-F5344CB8AC3E}">
        <p14:creationId xmlns:p14="http://schemas.microsoft.com/office/powerpoint/2010/main" val="174974363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2227575" y="1445338"/>
            <a:ext cx="4689000" cy="800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9"/>
          <p:cNvSpPr txBox="1">
            <a:spLocks noGrp="1"/>
          </p:cNvSpPr>
          <p:nvPr>
            <p:ph type="subTitle" idx="1"/>
          </p:nvPr>
        </p:nvSpPr>
        <p:spPr>
          <a:xfrm>
            <a:off x="2227575" y="2207763"/>
            <a:ext cx="4689300" cy="1490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extLst>
      <p:ext uri="{BB962C8B-B14F-4D97-AF65-F5344CB8AC3E}">
        <p14:creationId xmlns:p14="http://schemas.microsoft.com/office/powerpoint/2010/main" val="9493046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59"/>
        <p:cNvGrpSpPr/>
        <p:nvPr/>
      </p:nvGrpSpPr>
      <p:grpSpPr>
        <a:xfrm>
          <a:off x="0" y="0"/>
          <a:ext cx="0" cy="0"/>
          <a:chOff x="0" y="0"/>
          <a:chExt cx="0" cy="0"/>
        </a:xfrm>
      </p:grpSpPr>
    </p:spTree>
    <p:extLst>
      <p:ext uri="{BB962C8B-B14F-4D97-AF65-F5344CB8AC3E}">
        <p14:creationId xmlns:p14="http://schemas.microsoft.com/office/powerpoint/2010/main" val="33185844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13225" y="539500"/>
            <a:ext cx="7717500" cy="5472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a:endParaRPr/>
          </a:p>
        </p:txBody>
      </p:sp>
      <p:sp>
        <p:nvSpPr>
          <p:cNvPr id="17" name="Google Shape;17;p4"/>
          <p:cNvSpPr txBox="1">
            <a:spLocks noGrp="1"/>
          </p:cNvSpPr>
          <p:nvPr>
            <p:ph type="subTitle" idx="1"/>
          </p:nvPr>
        </p:nvSpPr>
        <p:spPr>
          <a:xfrm>
            <a:off x="709863" y="1254475"/>
            <a:ext cx="7717500" cy="4938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1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extLst>
      <p:ext uri="{BB962C8B-B14F-4D97-AF65-F5344CB8AC3E}">
        <p14:creationId xmlns:p14="http://schemas.microsoft.com/office/powerpoint/2010/main" val="1554356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6577E4-AF1A-4C6C-BC26-8F385E90B310}" type="datetimeFigureOut">
              <a:rPr lang="en-IN" smtClean="0"/>
              <a:t>04-10-2024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C2197A-3BAA-47DD-B02C-94D09FB4FF16}" type="slidenum">
              <a:rPr lang="en-IN" smtClean="0"/>
              <a:t>‹#›</a:t>
            </a:fld>
            <a:endParaRPr lang="en-IN"/>
          </a:p>
        </p:txBody>
      </p:sp>
    </p:spTree>
    <p:extLst>
      <p:ext uri="{BB962C8B-B14F-4D97-AF65-F5344CB8AC3E}">
        <p14:creationId xmlns:p14="http://schemas.microsoft.com/office/powerpoint/2010/main" val="663590969"/>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40"/>
        <p:cNvGrpSpPr/>
        <p:nvPr/>
      </p:nvGrpSpPr>
      <p:grpSpPr>
        <a:xfrm>
          <a:off x="0" y="0"/>
          <a:ext cx="0" cy="0"/>
          <a:chOff x="0" y="0"/>
          <a:chExt cx="0" cy="0"/>
        </a:xfrm>
      </p:grpSpPr>
      <p:sp>
        <p:nvSpPr>
          <p:cNvPr id="41" name="Google Shape;41;p13"/>
          <p:cNvSpPr txBox="1">
            <a:spLocks noGrp="1"/>
          </p:cNvSpPr>
          <p:nvPr>
            <p:ph type="title"/>
          </p:nvPr>
        </p:nvSpPr>
        <p:spPr>
          <a:xfrm>
            <a:off x="713225" y="539500"/>
            <a:ext cx="7717500" cy="5943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100"/>
              <a:buNone/>
              <a:defRPr sz="3100">
                <a:latin typeface="Manrope"/>
                <a:ea typeface="Manrope"/>
                <a:cs typeface="Manrope"/>
                <a:sym typeface="Manrop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42" name="Google Shape;42;p13"/>
          <p:cNvSpPr txBox="1">
            <a:spLocks noGrp="1"/>
          </p:cNvSpPr>
          <p:nvPr>
            <p:ph type="title" idx="2" hasCustomPrompt="1"/>
          </p:nvPr>
        </p:nvSpPr>
        <p:spPr>
          <a:xfrm>
            <a:off x="1734963" y="1319347"/>
            <a:ext cx="1544700" cy="594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None/>
              <a:defRPr sz="4000">
                <a:solidFill>
                  <a:schemeClr val="accent1"/>
                </a:solidFill>
              </a:defRPr>
            </a:lvl1pPr>
            <a:lvl2pPr lvl="1" algn="ctr" rtl="0">
              <a:spcBef>
                <a:spcPts val="0"/>
              </a:spcBef>
              <a:spcAft>
                <a:spcPts val="0"/>
              </a:spcAft>
              <a:buClr>
                <a:schemeClr val="accent1"/>
              </a:buClr>
              <a:buSzPts val="4800"/>
              <a:buNone/>
              <a:defRPr sz="4800">
                <a:solidFill>
                  <a:schemeClr val="accent1"/>
                </a:solidFill>
              </a:defRPr>
            </a:lvl2pPr>
            <a:lvl3pPr lvl="2" algn="ctr" rtl="0">
              <a:spcBef>
                <a:spcPts val="0"/>
              </a:spcBef>
              <a:spcAft>
                <a:spcPts val="0"/>
              </a:spcAft>
              <a:buClr>
                <a:schemeClr val="accent1"/>
              </a:buClr>
              <a:buSzPts val="4800"/>
              <a:buNone/>
              <a:defRPr sz="4800">
                <a:solidFill>
                  <a:schemeClr val="accent1"/>
                </a:solidFill>
              </a:defRPr>
            </a:lvl3pPr>
            <a:lvl4pPr lvl="3" algn="ctr" rtl="0">
              <a:spcBef>
                <a:spcPts val="0"/>
              </a:spcBef>
              <a:spcAft>
                <a:spcPts val="0"/>
              </a:spcAft>
              <a:buClr>
                <a:schemeClr val="accent1"/>
              </a:buClr>
              <a:buSzPts val="4800"/>
              <a:buNone/>
              <a:defRPr sz="4800">
                <a:solidFill>
                  <a:schemeClr val="accent1"/>
                </a:solidFill>
              </a:defRPr>
            </a:lvl4pPr>
            <a:lvl5pPr lvl="4" algn="ctr" rtl="0">
              <a:spcBef>
                <a:spcPts val="0"/>
              </a:spcBef>
              <a:spcAft>
                <a:spcPts val="0"/>
              </a:spcAft>
              <a:buClr>
                <a:schemeClr val="accent1"/>
              </a:buClr>
              <a:buSzPts val="4800"/>
              <a:buNone/>
              <a:defRPr sz="4800">
                <a:solidFill>
                  <a:schemeClr val="accent1"/>
                </a:solidFill>
              </a:defRPr>
            </a:lvl5pPr>
            <a:lvl6pPr lvl="5" algn="ctr" rtl="0">
              <a:spcBef>
                <a:spcPts val="0"/>
              </a:spcBef>
              <a:spcAft>
                <a:spcPts val="0"/>
              </a:spcAft>
              <a:buClr>
                <a:schemeClr val="accent1"/>
              </a:buClr>
              <a:buSzPts val="4800"/>
              <a:buNone/>
              <a:defRPr sz="4800">
                <a:solidFill>
                  <a:schemeClr val="accent1"/>
                </a:solidFill>
              </a:defRPr>
            </a:lvl6pPr>
            <a:lvl7pPr lvl="6" algn="ctr" rtl="0">
              <a:spcBef>
                <a:spcPts val="0"/>
              </a:spcBef>
              <a:spcAft>
                <a:spcPts val="0"/>
              </a:spcAft>
              <a:buClr>
                <a:schemeClr val="accent1"/>
              </a:buClr>
              <a:buSzPts val="4800"/>
              <a:buNone/>
              <a:defRPr sz="4800">
                <a:solidFill>
                  <a:schemeClr val="accent1"/>
                </a:solidFill>
              </a:defRPr>
            </a:lvl7pPr>
            <a:lvl8pPr lvl="7" algn="ctr" rtl="0">
              <a:spcBef>
                <a:spcPts val="0"/>
              </a:spcBef>
              <a:spcAft>
                <a:spcPts val="0"/>
              </a:spcAft>
              <a:buClr>
                <a:schemeClr val="accent1"/>
              </a:buClr>
              <a:buSzPts val="4800"/>
              <a:buNone/>
              <a:defRPr sz="4800">
                <a:solidFill>
                  <a:schemeClr val="accent1"/>
                </a:solidFill>
              </a:defRPr>
            </a:lvl8pPr>
            <a:lvl9pPr lvl="8" algn="ctr" rtl="0">
              <a:spcBef>
                <a:spcPts val="0"/>
              </a:spcBef>
              <a:spcAft>
                <a:spcPts val="0"/>
              </a:spcAft>
              <a:buClr>
                <a:schemeClr val="accent1"/>
              </a:buClr>
              <a:buSzPts val="4800"/>
              <a:buNone/>
              <a:defRPr sz="4800">
                <a:solidFill>
                  <a:schemeClr val="accent1"/>
                </a:solidFill>
              </a:defRPr>
            </a:lvl9pPr>
          </a:lstStyle>
          <a:p>
            <a:r>
              <a:t>xx%</a:t>
            </a:r>
          </a:p>
        </p:txBody>
      </p:sp>
      <p:sp>
        <p:nvSpPr>
          <p:cNvPr id="43" name="Google Shape;43;p13"/>
          <p:cNvSpPr txBox="1">
            <a:spLocks noGrp="1"/>
          </p:cNvSpPr>
          <p:nvPr>
            <p:ph type="subTitle" idx="1"/>
          </p:nvPr>
        </p:nvSpPr>
        <p:spPr>
          <a:xfrm>
            <a:off x="1241313" y="1907374"/>
            <a:ext cx="2532000" cy="4773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Font typeface="Manrope"/>
              <a:buNone/>
              <a:defRPr sz="2300">
                <a:latin typeface="Manrope"/>
                <a:ea typeface="Manrope"/>
                <a:cs typeface="Manrope"/>
                <a:sym typeface="Manrope"/>
              </a:defRPr>
            </a:lvl1pPr>
            <a:lvl2pPr lvl="1">
              <a:spcBef>
                <a:spcPts val="0"/>
              </a:spcBef>
              <a:spcAft>
                <a:spcPts val="0"/>
              </a:spcAft>
              <a:buSzPts val="2000"/>
              <a:buFont typeface="Manrope"/>
              <a:buNone/>
              <a:defRPr sz="2000">
                <a:latin typeface="Manrope"/>
                <a:ea typeface="Manrope"/>
                <a:cs typeface="Manrope"/>
                <a:sym typeface="Manrope"/>
              </a:defRPr>
            </a:lvl2pPr>
            <a:lvl3pPr lvl="2">
              <a:spcBef>
                <a:spcPts val="0"/>
              </a:spcBef>
              <a:spcAft>
                <a:spcPts val="0"/>
              </a:spcAft>
              <a:buSzPts val="2000"/>
              <a:buFont typeface="Manrope"/>
              <a:buNone/>
              <a:defRPr sz="2000">
                <a:latin typeface="Manrope"/>
                <a:ea typeface="Manrope"/>
                <a:cs typeface="Manrope"/>
                <a:sym typeface="Manrope"/>
              </a:defRPr>
            </a:lvl3pPr>
            <a:lvl4pPr lvl="3">
              <a:spcBef>
                <a:spcPts val="0"/>
              </a:spcBef>
              <a:spcAft>
                <a:spcPts val="0"/>
              </a:spcAft>
              <a:buSzPts val="2000"/>
              <a:buFont typeface="Manrope"/>
              <a:buNone/>
              <a:defRPr sz="2000">
                <a:latin typeface="Manrope"/>
                <a:ea typeface="Manrope"/>
                <a:cs typeface="Manrope"/>
                <a:sym typeface="Manrope"/>
              </a:defRPr>
            </a:lvl4pPr>
            <a:lvl5pPr lvl="4">
              <a:spcBef>
                <a:spcPts val="0"/>
              </a:spcBef>
              <a:spcAft>
                <a:spcPts val="0"/>
              </a:spcAft>
              <a:buSzPts val="2000"/>
              <a:buFont typeface="Manrope"/>
              <a:buNone/>
              <a:defRPr sz="2000">
                <a:latin typeface="Manrope"/>
                <a:ea typeface="Manrope"/>
                <a:cs typeface="Manrope"/>
                <a:sym typeface="Manrope"/>
              </a:defRPr>
            </a:lvl5pPr>
            <a:lvl6pPr lvl="5">
              <a:spcBef>
                <a:spcPts val="0"/>
              </a:spcBef>
              <a:spcAft>
                <a:spcPts val="0"/>
              </a:spcAft>
              <a:buSzPts val="2000"/>
              <a:buFont typeface="Manrope"/>
              <a:buNone/>
              <a:defRPr sz="2000">
                <a:latin typeface="Manrope"/>
                <a:ea typeface="Manrope"/>
                <a:cs typeface="Manrope"/>
                <a:sym typeface="Manrope"/>
              </a:defRPr>
            </a:lvl6pPr>
            <a:lvl7pPr lvl="6">
              <a:spcBef>
                <a:spcPts val="0"/>
              </a:spcBef>
              <a:spcAft>
                <a:spcPts val="0"/>
              </a:spcAft>
              <a:buSzPts val="2000"/>
              <a:buFont typeface="Manrope"/>
              <a:buNone/>
              <a:defRPr sz="2000">
                <a:latin typeface="Manrope"/>
                <a:ea typeface="Manrope"/>
                <a:cs typeface="Manrope"/>
                <a:sym typeface="Manrope"/>
              </a:defRPr>
            </a:lvl7pPr>
            <a:lvl8pPr lvl="7">
              <a:spcBef>
                <a:spcPts val="0"/>
              </a:spcBef>
              <a:spcAft>
                <a:spcPts val="0"/>
              </a:spcAft>
              <a:buSzPts val="2000"/>
              <a:buFont typeface="Manrope"/>
              <a:buNone/>
              <a:defRPr sz="2000">
                <a:latin typeface="Manrope"/>
                <a:ea typeface="Manrope"/>
                <a:cs typeface="Manrope"/>
                <a:sym typeface="Manrope"/>
              </a:defRPr>
            </a:lvl8pPr>
            <a:lvl9pPr lvl="8">
              <a:spcBef>
                <a:spcPts val="0"/>
              </a:spcBef>
              <a:spcAft>
                <a:spcPts val="0"/>
              </a:spcAft>
              <a:buSzPts val="2000"/>
              <a:buFont typeface="Manrope"/>
              <a:buNone/>
              <a:defRPr sz="2000">
                <a:latin typeface="Manrope"/>
                <a:ea typeface="Manrope"/>
                <a:cs typeface="Manrope"/>
                <a:sym typeface="Manrope"/>
              </a:defRPr>
            </a:lvl9pPr>
          </a:lstStyle>
          <a:p>
            <a:endParaRPr/>
          </a:p>
        </p:txBody>
      </p:sp>
      <p:sp>
        <p:nvSpPr>
          <p:cNvPr id="44" name="Google Shape;44;p13"/>
          <p:cNvSpPr txBox="1">
            <a:spLocks noGrp="1"/>
          </p:cNvSpPr>
          <p:nvPr>
            <p:ph type="subTitle" idx="3"/>
          </p:nvPr>
        </p:nvSpPr>
        <p:spPr>
          <a:xfrm>
            <a:off x="1241388" y="2375724"/>
            <a:ext cx="2532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lvl1pPr>
            <a:lvl2pPr lvl="1" rtl="0">
              <a:spcBef>
                <a:spcPts val="0"/>
              </a:spcBef>
              <a:spcAft>
                <a:spcPts val="0"/>
              </a:spcAft>
              <a:buSzPts val="2000"/>
              <a:buFont typeface="Righteous"/>
              <a:buNone/>
              <a:defRPr sz="2000">
                <a:latin typeface="Righteous"/>
                <a:ea typeface="Righteous"/>
                <a:cs typeface="Righteous"/>
                <a:sym typeface="Righteous"/>
              </a:defRPr>
            </a:lvl2pPr>
            <a:lvl3pPr lvl="2" rtl="0">
              <a:spcBef>
                <a:spcPts val="0"/>
              </a:spcBef>
              <a:spcAft>
                <a:spcPts val="0"/>
              </a:spcAft>
              <a:buSzPts val="2000"/>
              <a:buFont typeface="Righteous"/>
              <a:buNone/>
              <a:defRPr sz="2000">
                <a:latin typeface="Righteous"/>
                <a:ea typeface="Righteous"/>
                <a:cs typeface="Righteous"/>
                <a:sym typeface="Righteous"/>
              </a:defRPr>
            </a:lvl3pPr>
            <a:lvl4pPr lvl="3" rtl="0">
              <a:spcBef>
                <a:spcPts val="0"/>
              </a:spcBef>
              <a:spcAft>
                <a:spcPts val="0"/>
              </a:spcAft>
              <a:buSzPts val="2000"/>
              <a:buFont typeface="Righteous"/>
              <a:buNone/>
              <a:defRPr sz="2000">
                <a:latin typeface="Righteous"/>
                <a:ea typeface="Righteous"/>
                <a:cs typeface="Righteous"/>
                <a:sym typeface="Righteous"/>
              </a:defRPr>
            </a:lvl4pPr>
            <a:lvl5pPr lvl="4" rtl="0">
              <a:spcBef>
                <a:spcPts val="0"/>
              </a:spcBef>
              <a:spcAft>
                <a:spcPts val="0"/>
              </a:spcAft>
              <a:buSzPts val="2000"/>
              <a:buFont typeface="Righteous"/>
              <a:buNone/>
              <a:defRPr sz="2000">
                <a:latin typeface="Righteous"/>
                <a:ea typeface="Righteous"/>
                <a:cs typeface="Righteous"/>
                <a:sym typeface="Righteous"/>
              </a:defRPr>
            </a:lvl5pPr>
            <a:lvl6pPr lvl="5" rtl="0">
              <a:spcBef>
                <a:spcPts val="0"/>
              </a:spcBef>
              <a:spcAft>
                <a:spcPts val="0"/>
              </a:spcAft>
              <a:buSzPts val="2000"/>
              <a:buFont typeface="Righteous"/>
              <a:buNone/>
              <a:defRPr sz="2000">
                <a:latin typeface="Righteous"/>
                <a:ea typeface="Righteous"/>
                <a:cs typeface="Righteous"/>
                <a:sym typeface="Righteous"/>
              </a:defRPr>
            </a:lvl6pPr>
            <a:lvl7pPr lvl="6" rtl="0">
              <a:spcBef>
                <a:spcPts val="0"/>
              </a:spcBef>
              <a:spcAft>
                <a:spcPts val="0"/>
              </a:spcAft>
              <a:buSzPts val="2000"/>
              <a:buFont typeface="Righteous"/>
              <a:buNone/>
              <a:defRPr sz="2000">
                <a:latin typeface="Righteous"/>
                <a:ea typeface="Righteous"/>
                <a:cs typeface="Righteous"/>
                <a:sym typeface="Righteous"/>
              </a:defRPr>
            </a:lvl7pPr>
            <a:lvl8pPr lvl="7" rtl="0">
              <a:spcBef>
                <a:spcPts val="0"/>
              </a:spcBef>
              <a:spcAft>
                <a:spcPts val="0"/>
              </a:spcAft>
              <a:buSzPts val="2000"/>
              <a:buFont typeface="Righteous"/>
              <a:buNone/>
              <a:defRPr sz="2000">
                <a:latin typeface="Righteous"/>
                <a:ea typeface="Righteous"/>
                <a:cs typeface="Righteous"/>
                <a:sym typeface="Righteous"/>
              </a:defRPr>
            </a:lvl8pPr>
            <a:lvl9pPr lvl="8" rtl="0">
              <a:spcBef>
                <a:spcPts val="0"/>
              </a:spcBef>
              <a:spcAft>
                <a:spcPts val="0"/>
              </a:spcAft>
              <a:buSzPts val="2000"/>
              <a:buFont typeface="Righteous"/>
              <a:buNone/>
              <a:defRPr sz="2000">
                <a:latin typeface="Righteous"/>
                <a:ea typeface="Righteous"/>
                <a:cs typeface="Righteous"/>
                <a:sym typeface="Righteous"/>
              </a:defRPr>
            </a:lvl9pPr>
          </a:lstStyle>
          <a:p>
            <a:endParaRPr/>
          </a:p>
        </p:txBody>
      </p:sp>
      <p:sp>
        <p:nvSpPr>
          <p:cNvPr id="45" name="Google Shape;45;p13"/>
          <p:cNvSpPr txBox="1">
            <a:spLocks noGrp="1"/>
          </p:cNvSpPr>
          <p:nvPr>
            <p:ph type="title" idx="4" hasCustomPrompt="1"/>
          </p:nvPr>
        </p:nvSpPr>
        <p:spPr>
          <a:xfrm>
            <a:off x="5864263" y="1319347"/>
            <a:ext cx="1544700" cy="594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None/>
              <a:defRPr sz="4000">
                <a:solidFill>
                  <a:schemeClr val="accent1"/>
                </a:solidFill>
              </a:defRPr>
            </a:lvl1pPr>
            <a:lvl2pPr lvl="1" algn="ctr" rtl="0">
              <a:spcBef>
                <a:spcPts val="0"/>
              </a:spcBef>
              <a:spcAft>
                <a:spcPts val="0"/>
              </a:spcAft>
              <a:buClr>
                <a:schemeClr val="accent1"/>
              </a:buClr>
              <a:buSzPts val="4800"/>
              <a:buNone/>
              <a:defRPr sz="4800">
                <a:solidFill>
                  <a:schemeClr val="accent1"/>
                </a:solidFill>
              </a:defRPr>
            </a:lvl2pPr>
            <a:lvl3pPr lvl="2" algn="ctr" rtl="0">
              <a:spcBef>
                <a:spcPts val="0"/>
              </a:spcBef>
              <a:spcAft>
                <a:spcPts val="0"/>
              </a:spcAft>
              <a:buClr>
                <a:schemeClr val="accent1"/>
              </a:buClr>
              <a:buSzPts val="4800"/>
              <a:buNone/>
              <a:defRPr sz="4800">
                <a:solidFill>
                  <a:schemeClr val="accent1"/>
                </a:solidFill>
              </a:defRPr>
            </a:lvl3pPr>
            <a:lvl4pPr lvl="3" algn="ctr" rtl="0">
              <a:spcBef>
                <a:spcPts val="0"/>
              </a:spcBef>
              <a:spcAft>
                <a:spcPts val="0"/>
              </a:spcAft>
              <a:buClr>
                <a:schemeClr val="accent1"/>
              </a:buClr>
              <a:buSzPts val="4800"/>
              <a:buNone/>
              <a:defRPr sz="4800">
                <a:solidFill>
                  <a:schemeClr val="accent1"/>
                </a:solidFill>
              </a:defRPr>
            </a:lvl4pPr>
            <a:lvl5pPr lvl="4" algn="ctr" rtl="0">
              <a:spcBef>
                <a:spcPts val="0"/>
              </a:spcBef>
              <a:spcAft>
                <a:spcPts val="0"/>
              </a:spcAft>
              <a:buClr>
                <a:schemeClr val="accent1"/>
              </a:buClr>
              <a:buSzPts val="4800"/>
              <a:buNone/>
              <a:defRPr sz="4800">
                <a:solidFill>
                  <a:schemeClr val="accent1"/>
                </a:solidFill>
              </a:defRPr>
            </a:lvl5pPr>
            <a:lvl6pPr lvl="5" algn="ctr" rtl="0">
              <a:spcBef>
                <a:spcPts val="0"/>
              </a:spcBef>
              <a:spcAft>
                <a:spcPts val="0"/>
              </a:spcAft>
              <a:buClr>
                <a:schemeClr val="accent1"/>
              </a:buClr>
              <a:buSzPts val="4800"/>
              <a:buNone/>
              <a:defRPr sz="4800">
                <a:solidFill>
                  <a:schemeClr val="accent1"/>
                </a:solidFill>
              </a:defRPr>
            </a:lvl6pPr>
            <a:lvl7pPr lvl="6" algn="ctr" rtl="0">
              <a:spcBef>
                <a:spcPts val="0"/>
              </a:spcBef>
              <a:spcAft>
                <a:spcPts val="0"/>
              </a:spcAft>
              <a:buClr>
                <a:schemeClr val="accent1"/>
              </a:buClr>
              <a:buSzPts val="4800"/>
              <a:buNone/>
              <a:defRPr sz="4800">
                <a:solidFill>
                  <a:schemeClr val="accent1"/>
                </a:solidFill>
              </a:defRPr>
            </a:lvl7pPr>
            <a:lvl8pPr lvl="7" algn="ctr" rtl="0">
              <a:spcBef>
                <a:spcPts val="0"/>
              </a:spcBef>
              <a:spcAft>
                <a:spcPts val="0"/>
              </a:spcAft>
              <a:buClr>
                <a:schemeClr val="accent1"/>
              </a:buClr>
              <a:buSzPts val="4800"/>
              <a:buNone/>
              <a:defRPr sz="4800">
                <a:solidFill>
                  <a:schemeClr val="accent1"/>
                </a:solidFill>
              </a:defRPr>
            </a:lvl8pPr>
            <a:lvl9pPr lvl="8" algn="ctr" rtl="0">
              <a:spcBef>
                <a:spcPts val="0"/>
              </a:spcBef>
              <a:spcAft>
                <a:spcPts val="0"/>
              </a:spcAft>
              <a:buClr>
                <a:schemeClr val="accent1"/>
              </a:buClr>
              <a:buSzPts val="4800"/>
              <a:buNone/>
              <a:defRPr sz="4800">
                <a:solidFill>
                  <a:schemeClr val="accent1"/>
                </a:solidFill>
              </a:defRPr>
            </a:lvl9pPr>
          </a:lstStyle>
          <a:p>
            <a:r>
              <a:t>xx%</a:t>
            </a:r>
          </a:p>
        </p:txBody>
      </p:sp>
      <p:sp>
        <p:nvSpPr>
          <p:cNvPr id="46" name="Google Shape;46;p13"/>
          <p:cNvSpPr txBox="1">
            <a:spLocks noGrp="1"/>
          </p:cNvSpPr>
          <p:nvPr>
            <p:ph type="subTitle" idx="5"/>
          </p:nvPr>
        </p:nvSpPr>
        <p:spPr>
          <a:xfrm>
            <a:off x="5370613" y="1907374"/>
            <a:ext cx="2532000" cy="477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Manrope"/>
              <a:buNone/>
              <a:defRPr sz="2300">
                <a:latin typeface="Manrope"/>
                <a:ea typeface="Manrope"/>
                <a:cs typeface="Manrope"/>
                <a:sym typeface="Manrope"/>
              </a:defRPr>
            </a:lvl1pPr>
            <a:lvl2pPr lvl="1" rtl="0">
              <a:spcBef>
                <a:spcPts val="0"/>
              </a:spcBef>
              <a:spcAft>
                <a:spcPts val="0"/>
              </a:spcAft>
              <a:buSzPts val="2000"/>
              <a:buFont typeface="Manrope"/>
              <a:buNone/>
              <a:defRPr sz="2000">
                <a:latin typeface="Manrope"/>
                <a:ea typeface="Manrope"/>
                <a:cs typeface="Manrope"/>
                <a:sym typeface="Manrope"/>
              </a:defRPr>
            </a:lvl2pPr>
            <a:lvl3pPr lvl="2" rtl="0">
              <a:spcBef>
                <a:spcPts val="0"/>
              </a:spcBef>
              <a:spcAft>
                <a:spcPts val="0"/>
              </a:spcAft>
              <a:buSzPts val="2000"/>
              <a:buFont typeface="Manrope"/>
              <a:buNone/>
              <a:defRPr sz="2000">
                <a:latin typeface="Manrope"/>
                <a:ea typeface="Manrope"/>
                <a:cs typeface="Manrope"/>
                <a:sym typeface="Manrope"/>
              </a:defRPr>
            </a:lvl3pPr>
            <a:lvl4pPr lvl="3" rtl="0">
              <a:spcBef>
                <a:spcPts val="0"/>
              </a:spcBef>
              <a:spcAft>
                <a:spcPts val="0"/>
              </a:spcAft>
              <a:buSzPts val="2000"/>
              <a:buFont typeface="Manrope"/>
              <a:buNone/>
              <a:defRPr sz="2000">
                <a:latin typeface="Manrope"/>
                <a:ea typeface="Manrope"/>
                <a:cs typeface="Manrope"/>
                <a:sym typeface="Manrope"/>
              </a:defRPr>
            </a:lvl4pPr>
            <a:lvl5pPr lvl="4" rtl="0">
              <a:spcBef>
                <a:spcPts val="0"/>
              </a:spcBef>
              <a:spcAft>
                <a:spcPts val="0"/>
              </a:spcAft>
              <a:buSzPts val="2000"/>
              <a:buFont typeface="Manrope"/>
              <a:buNone/>
              <a:defRPr sz="2000">
                <a:latin typeface="Manrope"/>
                <a:ea typeface="Manrope"/>
                <a:cs typeface="Manrope"/>
                <a:sym typeface="Manrope"/>
              </a:defRPr>
            </a:lvl5pPr>
            <a:lvl6pPr lvl="5" rtl="0">
              <a:spcBef>
                <a:spcPts val="0"/>
              </a:spcBef>
              <a:spcAft>
                <a:spcPts val="0"/>
              </a:spcAft>
              <a:buSzPts val="2000"/>
              <a:buFont typeface="Manrope"/>
              <a:buNone/>
              <a:defRPr sz="2000">
                <a:latin typeface="Manrope"/>
                <a:ea typeface="Manrope"/>
                <a:cs typeface="Manrope"/>
                <a:sym typeface="Manrope"/>
              </a:defRPr>
            </a:lvl6pPr>
            <a:lvl7pPr lvl="6" rtl="0">
              <a:spcBef>
                <a:spcPts val="0"/>
              </a:spcBef>
              <a:spcAft>
                <a:spcPts val="0"/>
              </a:spcAft>
              <a:buSzPts val="2000"/>
              <a:buFont typeface="Manrope"/>
              <a:buNone/>
              <a:defRPr sz="2000">
                <a:latin typeface="Manrope"/>
                <a:ea typeface="Manrope"/>
                <a:cs typeface="Manrope"/>
                <a:sym typeface="Manrope"/>
              </a:defRPr>
            </a:lvl7pPr>
            <a:lvl8pPr lvl="7" rtl="0">
              <a:spcBef>
                <a:spcPts val="0"/>
              </a:spcBef>
              <a:spcAft>
                <a:spcPts val="0"/>
              </a:spcAft>
              <a:buSzPts val="2000"/>
              <a:buFont typeface="Manrope"/>
              <a:buNone/>
              <a:defRPr sz="2000">
                <a:latin typeface="Manrope"/>
                <a:ea typeface="Manrope"/>
                <a:cs typeface="Manrope"/>
                <a:sym typeface="Manrope"/>
              </a:defRPr>
            </a:lvl8pPr>
            <a:lvl9pPr lvl="8" rtl="0">
              <a:spcBef>
                <a:spcPts val="0"/>
              </a:spcBef>
              <a:spcAft>
                <a:spcPts val="0"/>
              </a:spcAft>
              <a:buSzPts val="2000"/>
              <a:buFont typeface="Manrope"/>
              <a:buNone/>
              <a:defRPr sz="2000">
                <a:latin typeface="Manrope"/>
                <a:ea typeface="Manrope"/>
                <a:cs typeface="Manrope"/>
                <a:sym typeface="Manrope"/>
              </a:defRPr>
            </a:lvl9pPr>
          </a:lstStyle>
          <a:p>
            <a:endParaRPr/>
          </a:p>
        </p:txBody>
      </p:sp>
      <p:sp>
        <p:nvSpPr>
          <p:cNvPr id="47" name="Google Shape;47;p13"/>
          <p:cNvSpPr txBox="1">
            <a:spLocks noGrp="1"/>
          </p:cNvSpPr>
          <p:nvPr>
            <p:ph type="subTitle" idx="6"/>
          </p:nvPr>
        </p:nvSpPr>
        <p:spPr>
          <a:xfrm>
            <a:off x="5370688" y="2375724"/>
            <a:ext cx="2532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lvl1pPr>
            <a:lvl2pPr lvl="1" rtl="0">
              <a:spcBef>
                <a:spcPts val="0"/>
              </a:spcBef>
              <a:spcAft>
                <a:spcPts val="0"/>
              </a:spcAft>
              <a:buSzPts val="2000"/>
              <a:buFont typeface="Righteous"/>
              <a:buNone/>
              <a:defRPr sz="2000">
                <a:latin typeface="Righteous"/>
                <a:ea typeface="Righteous"/>
                <a:cs typeface="Righteous"/>
                <a:sym typeface="Righteous"/>
              </a:defRPr>
            </a:lvl2pPr>
            <a:lvl3pPr lvl="2" rtl="0">
              <a:spcBef>
                <a:spcPts val="0"/>
              </a:spcBef>
              <a:spcAft>
                <a:spcPts val="0"/>
              </a:spcAft>
              <a:buSzPts val="2000"/>
              <a:buFont typeface="Righteous"/>
              <a:buNone/>
              <a:defRPr sz="2000">
                <a:latin typeface="Righteous"/>
                <a:ea typeface="Righteous"/>
                <a:cs typeface="Righteous"/>
                <a:sym typeface="Righteous"/>
              </a:defRPr>
            </a:lvl3pPr>
            <a:lvl4pPr lvl="3" rtl="0">
              <a:spcBef>
                <a:spcPts val="0"/>
              </a:spcBef>
              <a:spcAft>
                <a:spcPts val="0"/>
              </a:spcAft>
              <a:buSzPts val="2000"/>
              <a:buFont typeface="Righteous"/>
              <a:buNone/>
              <a:defRPr sz="2000">
                <a:latin typeface="Righteous"/>
                <a:ea typeface="Righteous"/>
                <a:cs typeface="Righteous"/>
                <a:sym typeface="Righteous"/>
              </a:defRPr>
            </a:lvl4pPr>
            <a:lvl5pPr lvl="4" rtl="0">
              <a:spcBef>
                <a:spcPts val="0"/>
              </a:spcBef>
              <a:spcAft>
                <a:spcPts val="0"/>
              </a:spcAft>
              <a:buSzPts val="2000"/>
              <a:buFont typeface="Righteous"/>
              <a:buNone/>
              <a:defRPr sz="2000">
                <a:latin typeface="Righteous"/>
                <a:ea typeface="Righteous"/>
                <a:cs typeface="Righteous"/>
                <a:sym typeface="Righteous"/>
              </a:defRPr>
            </a:lvl5pPr>
            <a:lvl6pPr lvl="5" rtl="0">
              <a:spcBef>
                <a:spcPts val="0"/>
              </a:spcBef>
              <a:spcAft>
                <a:spcPts val="0"/>
              </a:spcAft>
              <a:buSzPts val="2000"/>
              <a:buFont typeface="Righteous"/>
              <a:buNone/>
              <a:defRPr sz="2000">
                <a:latin typeface="Righteous"/>
                <a:ea typeface="Righteous"/>
                <a:cs typeface="Righteous"/>
                <a:sym typeface="Righteous"/>
              </a:defRPr>
            </a:lvl6pPr>
            <a:lvl7pPr lvl="6" rtl="0">
              <a:spcBef>
                <a:spcPts val="0"/>
              </a:spcBef>
              <a:spcAft>
                <a:spcPts val="0"/>
              </a:spcAft>
              <a:buSzPts val="2000"/>
              <a:buFont typeface="Righteous"/>
              <a:buNone/>
              <a:defRPr sz="2000">
                <a:latin typeface="Righteous"/>
                <a:ea typeface="Righteous"/>
                <a:cs typeface="Righteous"/>
                <a:sym typeface="Righteous"/>
              </a:defRPr>
            </a:lvl7pPr>
            <a:lvl8pPr lvl="7" rtl="0">
              <a:spcBef>
                <a:spcPts val="0"/>
              </a:spcBef>
              <a:spcAft>
                <a:spcPts val="0"/>
              </a:spcAft>
              <a:buSzPts val="2000"/>
              <a:buFont typeface="Righteous"/>
              <a:buNone/>
              <a:defRPr sz="2000">
                <a:latin typeface="Righteous"/>
                <a:ea typeface="Righteous"/>
                <a:cs typeface="Righteous"/>
                <a:sym typeface="Righteous"/>
              </a:defRPr>
            </a:lvl8pPr>
            <a:lvl9pPr lvl="8" rtl="0">
              <a:spcBef>
                <a:spcPts val="0"/>
              </a:spcBef>
              <a:spcAft>
                <a:spcPts val="0"/>
              </a:spcAft>
              <a:buSzPts val="2000"/>
              <a:buFont typeface="Righteous"/>
              <a:buNone/>
              <a:defRPr sz="2000">
                <a:latin typeface="Righteous"/>
                <a:ea typeface="Righteous"/>
                <a:cs typeface="Righteous"/>
                <a:sym typeface="Righteous"/>
              </a:defRPr>
            </a:lvl9pPr>
          </a:lstStyle>
          <a:p>
            <a:endParaRPr/>
          </a:p>
        </p:txBody>
      </p:sp>
      <p:sp>
        <p:nvSpPr>
          <p:cNvPr id="48" name="Google Shape;48;p13"/>
          <p:cNvSpPr txBox="1">
            <a:spLocks noGrp="1"/>
          </p:cNvSpPr>
          <p:nvPr>
            <p:ph type="title" idx="7" hasCustomPrompt="1"/>
          </p:nvPr>
        </p:nvSpPr>
        <p:spPr>
          <a:xfrm>
            <a:off x="1734963" y="2977609"/>
            <a:ext cx="1544700" cy="594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None/>
              <a:defRPr sz="4000">
                <a:solidFill>
                  <a:schemeClr val="accent1"/>
                </a:solidFill>
              </a:defRPr>
            </a:lvl1pPr>
            <a:lvl2pPr lvl="1" algn="ctr" rtl="0">
              <a:spcBef>
                <a:spcPts val="0"/>
              </a:spcBef>
              <a:spcAft>
                <a:spcPts val="0"/>
              </a:spcAft>
              <a:buClr>
                <a:schemeClr val="accent1"/>
              </a:buClr>
              <a:buSzPts val="4800"/>
              <a:buNone/>
              <a:defRPr sz="4800">
                <a:solidFill>
                  <a:schemeClr val="accent1"/>
                </a:solidFill>
              </a:defRPr>
            </a:lvl2pPr>
            <a:lvl3pPr lvl="2" algn="ctr" rtl="0">
              <a:spcBef>
                <a:spcPts val="0"/>
              </a:spcBef>
              <a:spcAft>
                <a:spcPts val="0"/>
              </a:spcAft>
              <a:buClr>
                <a:schemeClr val="accent1"/>
              </a:buClr>
              <a:buSzPts val="4800"/>
              <a:buNone/>
              <a:defRPr sz="4800">
                <a:solidFill>
                  <a:schemeClr val="accent1"/>
                </a:solidFill>
              </a:defRPr>
            </a:lvl3pPr>
            <a:lvl4pPr lvl="3" algn="ctr" rtl="0">
              <a:spcBef>
                <a:spcPts val="0"/>
              </a:spcBef>
              <a:spcAft>
                <a:spcPts val="0"/>
              </a:spcAft>
              <a:buClr>
                <a:schemeClr val="accent1"/>
              </a:buClr>
              <a:buSzPts val="4800"/>
              <a:buNone/>
              <a:defRPr sz="4800">
                <a:solidFill>
                  <a:schemeClr val="accent1"/>
                </a:solidFill>
              </a:defRPr>
            </a:lvl4pPr>
            <a:lvl5pPr lvl="4" algn="ctr" rtl="0">
              <a:spcBef>
                <a:spcPts val="0"/>
              </a:spcBef>
              <a:spcAft>
                <a:spcPts val="0"/>
              </a:spcAft>
              <a:buClr>
                <a:schemeClr val="accent1"/>
              </a:buClr>
              <a:buSzPts val="4800"/>
              <a:buNone/>
              <a:defRPr sz="4800">
                <a:solidFill>
                  <a:schemeClr val="accent1"/>
                </a:solidFill>
              </a:defRPr>
            </a:lvl5pPr>
            <a:lvl6pPr lvl="5" algn="ctr" rtl="0">
              <a:spcBef>
                <a:spcPts val="0"/>
              </a:spcBef>
              <a:spcAft>
                <a:spcPts val="0"/>
              </a:spcAft>
              <a:buClr>
                <a:schemeClr val="accent1"/>
              </a:buClr>
              <a:buSzPts val="4800"/>
              <a:buNone/>
              <a:defRPr sz="4800">
                <a:solidFill>
                  <a:schemeClr val="accent1"/>
                </a:solidFill>
              </a:defRPr>
            </a:lvl6pPr>
            <a:lvl7pPr lvl="6" algn="ctr" rtl="0">
              <a:spcBef>
                <a:spcPts val="0"/>
              </a:spcBef>
              <a:spcAft>
                <a:spcPts val="0"/>
              </a:spcAft>
              <a:buClr>
                <a:schemeClr val="accent1"/>
              </a:buClr>
              <a:buSzPts val="4800"/>
              <a:buNone/>
              <a:defRPr sz="4800">
                <a:solidFill>
                  <a:schemeClr val="accent1"/>
                </a:solidFill>
              </a:defRPr>
            </a:lvl7pPr>
            <a:lvl8pPr lvl="7" algn="ctr" rtl="0">
              <a:spcBef>
                <a:spcPts val="0"/>
              </a:spcBef>
              <a:spcAft>
                <a:spcPts val="0"/>
              </a:spcAft>
              <a:buClr>
                <a:schemeClr val="accent1"/>
              </a:buClr>
              <a:buSzPts val="4800"/>
              <a:buNone/>
              <a:defRPr sz="4800">
                <a:solidFill>
                  <a:schemeClr val="accent1"/>
                </a:solidFill>
              </a:defRPr>
            </a:lvl8pPr>
            <a:lvl9pPr lvl="8" algn="ctr" rtl="0">
              <a:spcBef>
                <a:spcPts val="0"/>
              </a:spcBef>
              <a:spcAft>
                <a:spcPts val="0"/>
              </a:spcAft>
              <a:buClr>
                <a:schemeClr val="accent1"/>
              </a:buClr>
              <a:buSzPts val="4800"/>
              <a:buNone/>
              <a:defRPr sz="4800">
                <a:solidFill>
                  <a:schemeClr val="accent1"/>
                </a:solidFill>
              </a:defRPr>
            </a:lvl9pPr>
          </a:lstStyle>
          <a:p>
            <a:r>
              <a:t>xx%</a:t>
            </a:r>
          </a:p>
        </p:txBody>
      </p:sp>
      <p:sp>
        <p:nvSpPr>
          <p:cNvPr id="49" name="Google Shape;49;p13"/>
          <p:cNvSpPr txBox="1">
            <a:spLocks noGrp="1"/>
          </p:cNvSpPr>
          <p:nvPr>
            <p:ph type="subTitle" idx="8"/>
          </p:nvPr>
        </p:nvSpPr>
        <p:spPr>
          <a:xfrm>
            <a:off x="1241313" y="3581475"/>
            <a:ext cx="2532000" cy="477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Manrope"/>
              <a:buNone/>
              <a:defRPr sz="2300">
                <a:latin typeface="Manrope"/>
                <a:ea typeface="Manrope"/>
                <a:cs typeface="Manrope"/>
                <a:sym typeface="Manrope"/>
              </a:defRPr>
            </a:lvl1pPr>
            <a:lvl2pPr lvl="1" rtl="0">
              <a:spcBef>
                <a:spcPts val="0"/>
              </a:spcBef>
              <a:spcAft>
                <a:spcPts val="0"/>
              </a:spcAft>
              <a:buSzPts val="2000"/>
              <a:buFont typeface="Manrope"/>
              <a:buNone/>
              <a:defRPr sz="2000">
                <a:latin typeface="Manrope"/>
                <a:ea typeface="Manrope"/>
                <a:cs typeface="Manrope"/>
                <a:sym typeface="Manrope"/>
              </a:defRPr>
            </a:lvl2pPr>
            <a:lvl3pPr lvl="2" rtl="0">
              <a:spcBef>
                <a:spcPts val="0"/>
              </a:spcBef>
              <a:spcAft>
                <a:spcPts val="0"/>
              </a:spcAft>
              <a:buSzPts val="2000"/>
              <a:buFont typeface="Manrope"/>
              <a:buNone/>
              <a:defRPr sz="2000">
                <a:latin typeface="Manrope"/>
                <a:ea typeface="Manrope"/>
                <a:cs typeface="Manrope"/>
                <a:sym typeface="Manrope"/>
              </a:defRPr>
            </a:lvl3pPr>
            <a:lvl4pPr lvl="3" rtl="0">
              <a:spcBef>
                <a:spcPts val="0"/>
              </a:spcBef>
              <a:spcAft>
                <a:spcPts val="0"/>
              </a:spcAft>
              <a:buSzPts val="2000"/>
              <a:buFont typeface="Manrope"/>
              <a:buNone/>
              <a:defRPr sz="2000">
                <a:latin typeface="Manrope"/>
                <a:ea typeface="Manrope"/>
                <a:cs typeface="Manrope"/>
                <a:sym typeface="Manrope"/>
              </a:defRPr>
            </a:lvl4pPr>
            <a:lvl5pPr lvl="4" rtl="0">
              <a:spcBef>
                <a:spcPts val="0"/>
              </a:spcBef>
              <a:spcAft>
                <a:spcPts val="0"/>
              </a:spcAft>
              <a:buSzPts val="2000"/>
              <a:buFont typeface="Manrope"/>
              <a:buNone/>
              <a:defRPr sz="2000">
                <a:latin typeface="Manrope"/>
                <a:ea typeface="Manrope"/>
                <a:cs typeface="Manrope"/>
                <a:sym typeface="Manrope"/>
              </a:defRPr>
            </a:lvl5pPr>
            <a:lvl6pPr lvl="5" rtl="0">
              <a:spcBef>
                <a:spcPts val="0"/>
              </a:spcBef>
              <a:spcAft>
                <a:spcPts val="0"/>
              </a:spcAft>
              <a:buSzPts val="2000"/>
              <a:buFont typeface="Manrope"/>
              <a:buNone/>
              <a:defRPr sz="2000">
                <a:latin typeface="Manrope"/>
                <a:ea typeface="Manrope"/>
                <a:cs typeface="Manrope"/>
                <a:sym typeface="Manrope"/>
              </a:defRPr>
            </a:lvl6pPr>
            <a:lvl7pPr lvl="6" rtl="0">
              <a:spcBef>
                <a:spcPts val="0"/>
              </a:spcBef>
              <a:spcAft>
                <a:spcPts val="0"/>
              </a:spcAft>
              <a:buSzPts val="2000"/>
              <a:buFont typeface="Manrope"/>
              <a:buNone/>
              <a:defRPr sz="2000">
                <a:latin typeface="Manrope"/>
                <a:ea typeface="Manrope"/>
                <a:cs typeface="Manrope"/>
                <a:sym typeface="Manrope"/>
              </a:defRPr>
            </a:lvl7pPr>
            <a:lvl8pPr lvl="7" rtl="0">
              <a:spcBef>
                <a:spcPts val="0"/>
              </a:spcBef>
              <a:spcAft>
                <a:spcPts val="0"/>
              </a:spcAft>
              <a:buSzPts val="2000"/>
              <a:buFont typeface="Manrope"/>
              <a:buNone/>
              <a:defRPr sz="2000">
                <a:latin typeface="Manrope"/>
                <a:ea typeface="Manrope"/>
                <a:cs typeface="Manrope"/>
                <a:sym typeface="Manrope"/>
              </a:defRPr>
            </a:lvl8pPr>
            <a:lvl9pPr lvl="8" rtl="0">
              <a:spcBef>
                <a:spcPts val="0"/>
              </a:spcBef>
              <a:spcAft>
                <a:spcPts val="0"/>
              </a:spcAft>
              <a:buSzPts val="2000"/>
              <a:buFont typeface="Manrope"/>
              <a:buNone/>
              <a:defRPr sz="2000">
                <a:latin typeface="Manrope"/>
                <a:ea typeface="Manrope"/>
                <a:cs typeface="Manrope"/>
                <a:sym typeface="Manrope"/>
              </a:defRPr>
            </a:lvl9pPr>
          </a:lstStyle>
          <a:p>
            <a:endParaRPr/>
          </a:p>
        </p:txBody>
      </p:sp>
      <p:sp>
        <p:nvSpPr>
          <p:cNvPr id="50" name="Google Shape;50;p13"/>
          <p:cNvSpPr txBox="1">
            <a:spLocks noGrp="1"/>
          </p:cNvSpPr>
          <p:nvPr>
            <p:ph type="subTitle" idx="9"/>
          </p:nvPr>
        </p:nvSpPr>
        <p:spPr>
          <a:xfrm>
            <a:off x="1241388" y="4049825"/>
            <a:ext cx="2532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lvl1pPr>
            <a:lvl2pPr lvl="1" rtl="0">
              <a:spcBef>
                <a:spcPts val="0"/>
              </a:spcBef>
              <a:spcAft>
                <a:spcPts val="0"/>
              </a:spcAft>
              <a:buSzPts val="2000"/>
              <a:buFont typeface="Righteous"/>
              <a:buNone/>
              <a:defRPr sz="2000">
                <a:latin typeface="Righteous"/>
                <a:ea typeface="Righteous"/>
                <a:cs typeface="Righteous"/>
                <a:sym typeface="Righteous"/>
              </a:defRPr>
            </a:lvl2pPr>
            <a:lvl3pPr lvl="2" rtl="0">
              <a:spcBef>
                <a:spcPts val="0"/>
              </a:spcBef>
              <a:spcAft>
                <a:spcPts val="0"/>
              </a:spcAft>
              <a:buSzPts val="2000"/>
              <a:buFont typeface="Righteous"/>
              <a:buNone/>
              <a:defRPr sz="2000">
                <a:latin typeface="Righteous"/>
                <a:ea typeface="Righteous"/>
                <a:cs typeface="Righteous"/>
                <a:sym typeface="Righteous"/>
              </a:defRPr>
            </a:lvl3pPr>
            <a:lvl4pPr lvl="3" rtl="0">
              <a:spcBef>
                <a:spcPts val="0"/>
              </a:spcBef>
              <a:spcAft>
                <a:spcPts val="0"/>
              </a:spcAft>
              <a:buSzPts val="2000"/>
              <a:buFont typeface="Righteous"/>
              <a:buNone/>
              <a:defRPr sz="2000">
                <a:latin typeface="Righteous"/>
                <a:ea typeface="Righteous"/>
                <a:cs typeface="Righteous"/>
                <a:sym typeface="Righteous"/>
              </a:defRPr>
            </a:lvl4pPr>
            <a:lvl5pPr lvl="4" rtl="0">
              <a:spcBef>
                <a:spcPts val="0"/>
              </a:spcBef>
              <a:spcAft>
                <a:spcPts val="0"/>
              </a:spcAft>
              <a:buSzPts val="2000"/>
              <a:buFont typeface="Righteous"/>
              <a:buNone/>
              <a:defRPr sz="2000">
                <a:latin typeface="Righteous"/>
                <a:ea typeface="Righteous"/>
                <a:cs typeface="Righteous"/>
                <a:sym typeface="Righteous"/>
              </a:defRPr>
            </a:lvl5pPr>
            <a:lvl6pPr lvl="5" rtl="0">
              <a:spcBef>
                <a:spcPts val="0"/>
              </a:spcBef>
              <a:spcAft>
                <a:spcPts val="0"/>
              </a:spcAft>
              <a:buSzPts val="2000"/>
              <a:buFont typeface="Righteous"/>
              <a:buNone/>
              <a:defRPr sz="2000">
                <a:latin typeface="Righteous"/>
                <a:ea typeface="Righteous"/>
                <a:cs typeface="Righteous"/>
                <a:sym typeface="Righteous"/>
              </a:defRPr>
            </a:lvl6pPr>
            <a:lvl7pPr lvl="6" rtl="0">
              <a:spcBef>
                <a:spcPts val="0"/>
              </a:spcBef>
              <a:spcAft>
                <a:spcPts val="0"/>
              </a:spcAft>
              <a:buSzPts val="2000"/>
              <a:buFont typeface="Righteous"/>
              <a:buNone/>
              <a:defRPr sz="2000">
                <a:latin typeface="Righteous"/>
                <a:ea typeface="Righteous"/>
                <a:cs typeface="Righteous"/>
                <a:sym typeface="Righteous"/>
              </a:defRPr>
            </a:lvl7pPr>
            <a:lvl8pPr lvl="7" rtl="0">
              <a:spcBef>
                <a:spcPts val="0"/>
              </a:spcBef>
              <a:spcAft>
                <a:spcPts val="0"/>
              </a:spcAft>
              <a:buSzPts val="2000"/>
              <a:buFont typeface="Righteous"/>
              <a:buNone/>
              <a:defRPr sz="2000">
                <a:latin typeface="Righteous"/>
                <a:ea typeface="Righteous"/>
                <a:cs typeface="Righteous"/>
                <a:sym typeface="Righteous"/>
              </a:defRPr>
            </a:lvl8pPr>
            <a:lvl9pPr lvl="8" rtl="0">
              <a:spcBef>
                <a:spcPts val="0"/>
              </a:spcBef>
              <a:spcAft>
                <a:spcPts val="0"/>
              </a:spcAft>
              <a:buSzPts val="2000"/>
              <a:buFont typeface="Righteous"/>
              <a:buNone/>
              <a:defRPr sz="2000">
                <a:latin typeface="Righteous"/>
                <a:ea typeface="Righteous"/>
                <a:cs typeface="Righteous"/>
                <a:sym typeface="Righteous"/>
              </a:defRPr>
            </a:lvl9pPr>
          </a:lstStyle>
          <a:p>
            <a:endParaRPr/>
          </a:p>
        </p:txBody>
      </p:sp>
      <p:sp>
        <p:nvSpPr>
          <p:cNvPr id="51" name="Google Shape;51;p13"/>
          <p:cNvSpPr txBox="1">
            <a:spLocks noGrp="1"/>
          </p:cNvSpPr>
          <p:nvPr>
            <p:ph type="title" idx="13" hasCustomPrompt="1"/>
          </p:nvPr>
        </p:nvSpPr>
        <p:spPr>
          <a:xfrm>
            <a:off x="5864263" y="2977609"/>
            <a:ext cx="1544700" cy="594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None/>
              <a:defRPr sz="4000">
                <a:solidFill>
                  <a:schemeClr val="accent1"/>
                </a:solidFill>
              </a:defRPr>
            </a:lvl1pPr>
            <a:lvl2pPr lvl="1" algn="ctr" rtl="0">
              <a:spcBef>
                <a:spcPts val="0"/>
              </a:spcBef>
              <a:spcAft>
                <a:spcPts val="0"/>
              </a:spcAft>
              <a:buClr>
                <a:schemeClr val="accent1"/>
              </a:buClr>
              <a:buSzPts val="4800"/>
              <a:buNone/>
              <a:defRPr sz="4800">
                <a:solidFill>
                  <a:schemeClr val="accent1"/>
                </a:solidFill>
              </a:defRPr>
            </a:lvl2pPr>
            <a:lvl3pPr lvl="2" algn="ctr" rtl="0">
              <a:spcBef>
                <a:spcPts val="0"/>
              </a:spcBef>
              <a:spcAft>
                <a:spcPts val="0"/>
              </a:spcAft>
              <a:buClr>
                <a:schemeClr val="accent1"/>
              </a:buClr>
              <a:buSzPts val="4800"/>
              <a:buNone/>
              <a:defRPr sz="4800">
                <a:solidFill>
                  <a:schemeClr val="accent1"/>
                </a:solidFill>
              </a:defRPr>
            </a:lvl3pPr>
            <a:lvl4pPr lvl="3" algn="ctr" rtl="0">
              <a:spcBef>
                <a:spcPts val="0"/>
              </a:spcBef>
              <a:spcAft>
                <a:spcPts val="0"/>
              </a:spcAft>
              <a:buClr>
                <a:schemeClr val="accent1"/>
              </a:buClr>
              <a:buSzPts val="4800"/>
              <a:buNone/>
              <a:defRPr sz="4800">
                <a:solidFill>
                  <a:schemeClr val="accent1"/>
                </a:solidFill>
              </a:defRPr>
            </a:lvl4pPr>
            <a:lvl5pPr lvl="4" algn="ctr" rtl="0">
              <a:spcBef>
                <a:spcPts val="0"/>
              </a:spcBef>
              <a:spcAft>
                <a:spcPts val="0"/>
              </a:spcAft>
              <a:buClr>
                <a:schemeClr val="accent1"/>
              </a:buClr>
              <a:buSzPts val="4800"/>
              <a:buNone/>
              <a:defRPr sz="4800">
                <a:solidFill>
                  <a:schemeClr val="accent1"/>
                </a:solidFill>
              </a:defRPr>
            </a:lvl5pPr>
            <a:lvl6pPr lvl="5" algn="ctr" rtl="0">
              <a:spcBef>
                <a:spcPts val="0"/>
              </a:spcBef>
              <a:spcAft>
                <a:spcPts val="0"/>
              </a:spcAft>
              <a:buClr>
                <a:schemeClr val="accent1"/>
              </a:buClr>
              <a:buSzPts val="4800"/>
              <a:buNone/>
              <a:defRPr sz="4800">
                <a:solidFill>
                  <a:schemeClr val="accent1"/>
                </a:solidFill>
              </a:defRPr>
            </a:lvl6pPr>
            <a:lvl7pPr lvl="6" algn="ctr" rtl="0">
              <a:spcBef>
                <a:spcPts val="0"/>
              </a:spcBef>
              <a:spcAft>
                <a:spcPts val="0"/>
              </a:spcAft>
              <a:buClr>
                <a:schemeClr val="accent1"/>
              </a:buClr>
              <a:buSzPts val="4800"/>
              <a:buNone/>
              <a:defRPr sz="4800">
                <a:solidFill>
                  <a:schemeClr val="accent1"/>
                </a:solidFill>
              </a:defRPr>
            </a:lvl7pPr>
            <a:lvl8pPr lvl="7" algn="ctr" rtl="0">
              <a:spcBef>
                <a:spcPts val="0"/>
              </a:spcBef>
              <a:spcAft>
                <a:spcPts val="0"/>
              </a:spcAft>
              <a:buClr>
                <a:schemeClr val="accent1"/>
              </a:buClr>
              <a:buSzPts val="4800"/>
              <a:buNone/>
              <a:defRPr sz="4800">
                <a:solidFill>
                  <a:schemeClr val="accent1"/>
                </a:solidFill>
              </a:defRPr>
            </a:lvl8pPr>
            <a:lvl9pPr lvl="8" algn="ctr" rtl="0">
              <a:spcBef>
                <a:spcPts val="0"/>
              </a:spcBef>
              <a:spcAft>
                <a:spcPts val="0"/>
              </a:spcAft>
              <a:buClr>
                <a:schemeClr val="accent1"/>
              </a:buClr>
              <a:buSzPts val="4800"/>
              <a:buNone/>
              <a:defRPr sz="4800">
                <a:solidFill>
                  <a:schemeClr val="accent1"/>
                </a:solidFill>
              </a:defRPr>
            </a:lvl9pPr>
          </a:lstStyle>
          <a:p>
            <a:r>
              <a:t>xx%</a:t>
            </a:r>
          </a:p>
        </p:txBody>
      </p:sp>
      <p:sp>
        <p:nvSpPr>
          <p:cNvPr id="52" name="Google Shape;52;p13"/>
          <p:cNvSpPr txBox="1">
            <a:spLocks noGrp="1"/>
          </p:cNvSpPr>
          <p:nvPr>
            <p:ph type="subTitle" idx="14"/>
          </p:nvPr>
        </p:nvSpPr>
        <p:spPr>
          <a:xfrm>
            <a:off x="5370613" y="3581475"/>
            <a:ext cx="2532000" cy="477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Manrope"/>
              <a:buNone/>
              <a:defRPr sz="2300">
                <a:latin typeface="Manrope"/>
                <a:ea typeface="Manrope"/>
                <a:cs typeface="Manrope"/>
                <a:sym typeface="Manrope"/>
              </a:defRPr>
            </a:lvl1pPr>
            <a:lvl2pPr lvl="1" rtl="0">
              <a:spcBef>
                <a:spcPts val="0"/>
              </a:spcBef>
              <a:spcAft>
                <a:spcPts val="0"/>
              </a:spcAft>
              <a:buSzPts val="2000"/>
              <a:buFont typeface="Manrope"/>
              <a:buNone/>
              <a:defRPr sz="2000">
                <a:latin typeface="Manrope"/>
                <a:ea typeface="Manrope"/>
                <a:cs typeface="Manrope"/>
                <a:sym typeface="Manrope"/>
              </a:defRPr>
            </a:lvl2pPr>
            <a:lvl3pPr lvl="2" rtl="0">
              <a:spcBef>
                <a:spcPts val="0"/>
              </a:spcBef>
              <a:spcAft>
                <a:spcPts val="0"/>
              </a:spcAft>
              <a:buSzPts val="2000"/>
              <a:buFont typeface="Manrope"/>
              <a:buNone/>
              <a:defRPr sz="2000">
                <a:latin typeface="Manrope"/>
                <a:ea typeface="Manrope"/>
                <a:cs typeface="Manrope"/>
                <a:sym typeface="Manrope"/>
              </a:defRPr>
            </a:lvl3pPr>
            <a:lvl4pPr lvl="3" rtl="0">
              <a:spcBef>
                <a:spcPts val="0"/>
              </a:spcBef>
              <a:spcAft>
                <a:spcPts val="0"/>
              </a:spcAft>
              <a:buSzPts val="2000"/>
              <a:buFont typeface="Manrope"/>
              <a:buNone/>
              <a:defRPr sz="2000">
                <a:latin typeface="Manrope"/>
                <a:ea typeface="Manrope"/>
                <a:cs typeface="Manrope"/>
                <a:sym typeface="Manrope"/>
              </a:defRPr>
            </a:lvl4pPr>
            <a:lvl5pPr lvl="4" rtl="0">
              <a:spcBef>
                <a:spcPts val="0"/>
              </a:spcBef>
              <a:spcAft>
                <a:spcPts val="0"/>
              </a:spcAft>
              <a:buSzPts val="2000"/>
              <a:buFont typeface="Manrope"/>
              <a:buNone/>
              <a:defRPr sz="2000">
                <a:latin typeface="Manrope"/>
                <a:ea typeface="Manrope"/>
                <a:cs typeface="Manrope"/>
                <a:sym typeface="Manrope"/>
              </a:defRPr>
            </a:lvl5pPr>
            <a:lvl6pPr lvl="5" rtl="0">
              <a:spcBef>
                <a:spcPts val="0"/>
              </a:spcBef>
              <a:spcAft>
                <a:spcPts val="0"/>
              </a:spcAft>
              <a:buSzPts val="2000"/>
              <a:buFont typeface="Manrope"/>
              <a:buNone/>
              <a:defRPr sz="2000">
                <a:latin typeface="Manrope"/>
                <a:ea typeface="Manrope"/>
                <a:cs typeface="Manrope"/>
                <a:sym typeface="Manrope"/>
              </a:defRPr>
            </a:lvl6pPr>
            <a:lvl7pPr lvl="6" rtl="0">
              <a:spcBef>
                <a:spcPts val="0"/>
              </a:spcBef>
              <a:spcAft>
                <a:spcPts val="0"/>
              </a:spcAft>
              <a:buSzPts val="2000"/>
              <a:buFont typeface="Manrope"/>
              <a:buNone/>
              <a:defRPr sz="2000">
                <a:latin typeface="Manrope"/>
                <a:ea typeface="Manrope"/>
                <a:cs typeface="Manrope"/>
                <a:sym typeface="Manrope"/>
              </a:defRPr>
            </a:lvl7pPr>
            <a:lvl8pPr lvl="7" rtl="0">
              <a:spcBef>
                <a:spcPts val="0"/>
              </a:spcBef>
              <a:spcAft>
                <a:spcPts val="0"/>
              </a:spcAft>
              <a:buSzPts val="2000"/>
              <a:buFont typeface="Manrope"/>
              <a:buNone/>
              <a:defRPr sz="2000">
                <a:latin typeface="Manrope"/>
                <a:ea typeface="Manrope"/>
                <a:cs typeface="Manrope"/>
                <a:sym typeface="Manrope"/>
              </a:defRPr>
            </a:lvl8pPr>
            <a:lvl9pPr lvl="8" rtl="0">
              <a:spcBef>
                <a:spcPts val="0"/>
              </a:spcBef>
              <a:spcAft>
                <a:spcPts val="0"/>
              </a:spcAft>
              <a:buSzPts val="2000"/>
              <a:buFont typeface="Manrope"/>
              <a:buNone/>
              <a:defRPr sz="2000">
                <a:latin typeface="Manrope"/>
                <a:ea typeface="Manrope"/>
                <a:cs typeface="Manrope"/>
                <a:sym typeface="Manrope"/>
              </a:defRPr>
            </a:lvl9pPr>
          </a:lstStyle>
          <a:p>
            <a:endParaRPr/>
          </a:p>
        </p:txBody>
      </p:sp>
      <p:sp>
        <p:nvSpPr>
          <p:cNvPr id="53" name="Google Shape;53;p13"/>
          <p:cNvSpPr txBox="1">
            <a:spLocks noGrp="1"/>
          </p:cNvSpPr>
          <p:nvPr>
            <p:ph type="subTitle" idx="15"/>
          </p:nvPr>
        </p:nvSpPr>
        <p:spPr>
          <a:xfrm>
            <a:off x="5370688" y="4049825"/>
            <a:ext cx="2532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lvl1pPr>
            <a:lvl2pPr lvl="1" rtl="0">
              <a:spcBef>
                <a:spcPts val="0"/>
              </a:spcBef>
              <a:spcAft>
                <a:spcPts val="0"/>
              </a:spcAft>
              <a:buSzPts val="2000"/>
              <a:buFont typeface="Righteous"/>
              <a:buNone/>
              <a:defRPr sz="2000">
                <a:latin typeface="Righteous"/>
                <a:ea typeface="Righteous"/>
                <a:cs typeface="Righteous"/>
                <a:sym typeface="Righteous"/>
              </a:defRPr>
            </a:lvl2pPr>
            <a:lvl3pPr lvl="2" rtl="0">
              <a:spcBef>
                <a:spcPts val="0"/>
              </a:spcBef>
              <a:spcAft>
                <a:spcPts val="0"/>
              </a:spcAft>
              <a:buSzPts val="2000"/>
              <a:buFont typeface="Righteous"/>
              <a:buNone/>
              <a:defRPr sz="2000">
                <a:latin typeface="Righteous"/>
                <a:ea typeface="Righteous"/>
                <a:cs typeface="Righteous"/>
                <a:sym typeface="Righteous"/>
              </a:defRPr>
            </a:lvl3pPr>
            <a:lvl4pPr lvl="3" rtl="0">
              <a:spcBef>
                <a:spcPts val="0"/>
              </a:spcBef>
              <a:spcAft>
                <a:spcPts val="0"/>
              </a:spcAft>
              <a:buSzPts val="2000"/>
              <a:buFont typeface="Righteous"/>
              <a:buNone/>
              <a:defRPr sz="2000">
                <a:latin typeface="Righteous"/>
                <a:ea typeface="Righteous"/>
                <a:cs typeface="Righteous"/>
                <a:sym typeface="Righteous"/>
              </a:defRPr>
            </a:lvl4pPr>
            <a:lvl5pPr lvl="4" rtl="0">
              <a:spcBef>
                <a:spcPts val="0"/>
              </a:spcBef>
              <a:spcAft>
                <a:spcPts val="0"/>
              </a:spcAft>
              <a:buSzPts val="2000"/>
              <a:buFont typeface="Righteous"/>
              <a:buNone/>
              <a:defRPr sz="2000">
                <a:latin typeface="Righteous"/>
                <a:ea typeface="Righteous"/>
                <a:cs typeface="Righteous"/>
                <a:sym typeface="Righteous"/>
              </a:defRPr>
            </a:lvl5pPr>
            <a:lvl6pPr lvl="5" rtl="0">
              <a:spcBef>
                <a:spcPts val="0"/>
              </a:spcBef>
              <a:spcAft>
                <a:spcPts val="0"/>
              </a:spcAft>
              <a:buSzPts val="2000"/>
              <a:buFont typeface="Righteous"/>
              <a:buNone/>
              <a:defRPr sz="2000">
                <a:latin typeface="Righteous"/>
                <a:ea typeface="Righteous"/>
                <a:cs typeface="Righteous"/>
                <a:sym typeface="Righteous"/>
              </a:defRPr>
            </a:lvl6pPr>
            <a:lvl7pPr lvl="6" rtl="0">
              <a:spcBef>
                <a:spcPts val="0"/>
              </a:spcBef>
              <a:spcAft>
                <a:spcPts val="0"/>
              </a:spcAft>
              <a:buSzPts val="2000"/>
              <a:buFont typeface="Righteous"/>
              <a:buNone/>
              <a:defRPr sz="2000">
                <a:latin typeface="Righteous"/>
                <a:ea typeface="Righteous"/>
                <a:cs typeface="Righteous"/>
                <a:sym typeface="Righteous"/>
              </a:defRPr>
            </a:lvl7pPr>
            <a:lvl8pPr lvl="7" rtl="0">
              <a:spcBef>
                <a:spcPts val="0"/>
              </a:spcBef>
              <a:spcAft>
                <a:spcPts val="0"/>
              </a:spcAft>
              <a:buSzPts val="2000"/>
              <a:buFont typeface="Righteous"/>
              <a:buNone/>
              <a:defRPr sz="2000">
                <a:latin typeface="Righteous"/>
                <a:ea typeface="Righteous"/>
                <a:cs typeface="Righteous"/>
                <a:sym typeface="Righteous"/>
              </a:defRPr>
            </a:lvl8pPr>
            <a:lvl9pPr lvl="8" rtl="0">
              <a:spcBef>
                <a:spcPts val="0"/>
              </a:spcBef>
              <a:spcAft>
                <a:spcPts val="0"/>
              </a:spcAft>
              <a:buSzPts val="2000"/>
              <a:buFont typeface="Righteous"/>
              <a:buNone/>
              <a:defRPr sz="2000">
                <a:latin typeface="Righteous"/>
                <a:ea typeface="Righteous"/>
                <a:cs typeface="Righteous"/>
                <a:sym typeface="Righteous"/>
              </a:defRPr>
            </a:lvl9pPr>
          </a:lstStyle>
          <a:p>
            <a:endParaRPr/>
          </a:p>
        </p:txBody>
      </p:sp>
    </p:spTree>
    <p:extLst>
      <p:ext uri="{BB962C8B-B14F-4D97-AF65-F5344CB8AC3E}">
        <p14:creationId xmlns:p14="http://schemas.microsoft.com/office/powerpoint/2010/main" val="7911114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34"/>
        <p:cNvGrpSpPr/>
        <p:nvPr/>
      </p:nvGrpSpPr>
      <p:grpSpPr>
        <a:xfrm>
          <a:off x="0" y="0"/>
          <a:ext cx="0" cy="0"/>
          <a:chOff x="0" y="0"/>
          <a:chExt cx="0" cy="0"/>
        </a:xfrm>
      </p:grpSpPr>
      <p:sp>
        <p:nvSpPr>
          <p:cNvPr id="135" name="Google Shape;135;p24"/>
          <p:cNvSpPr txBox="1">
            <a:spLocks noGrp="1"/>
          </p:cNvSpPr>
          <p:nvPr>
            <p:ph type="title"/>
          </p:nvPr>
        </p:nvSpPr>
        <p:spPr>
          <a:xfrm>
            <a:off x="2637797" y="1264600"/>
            <a:ext cx="3868500" cy="1674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600"/>
              <a:buNone/>
              <a:defRPr sz="9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6" name="Google Shape;136;p24"/>
          <p:cNvSpPr txBox="1">
            <a:spLocks noGrp="1"/>
          </p:cNvSpPr>
          <p:nvPr>
            <p:ph type="subTitle" idx="1"/>
          </p:nvPr>
        </p:nvSpPr>
        <p:spPr>
          <a:xfrm>
            <a:off x="2637775" y="2937799"/>
            <a:ext cx="3868500" cy="94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31192599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4"/>
        <p:cNvGrpSpPr/>
        <p:nvPr/>
      </p:nvGrpSpPr>
      <p:grpSpPr>
        <a:xfrm>
          <a:off x="0" y="0"/>
          <a:ext cx="0" cy="0"/>
          <a:chOff x="0" y="0"/>
          <a:chExt cx="0" cy="0"/>
        </a:xfrm>
      </p:grpSpPr>
      <p:sp>
        <p:nvSpPr>
          <p:cNvPr id="35" name="Google Shape;35;p10"/>
          <p:cNvSpPr txBox="1">
            <a:spLocks noGrp="1"/>
          </p:cNvSpPr>
          <p:nvPr>
            <p:ph type="body" idx="1"/>
          </p:nvPr>
        </p:nvSpPr>
        <p:spPr>
          <a:xfrm>
            <a:off x="4959475" y="3624193"/>
            <a:ext cx="3471300" cy="8802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400"/>
              <a:buNone/>
              <a:defRPr sz="3100">
                <a:latin typeface="Manrope"/>
                <a:ea typeface="Manrope"/>
                <a:cs typeface="Manrope"/>
                <a:sym typeface="Manrope"/>
              </a:defRPr>
            </a:lvl1pPr>
          </a:lstStyle>
          <a:p>
            <a:endParaRPr/>
          </a:p>
        </p:txBody>
      </p:sp>
    </p:spTree>
    <p:extLst>
      <p:ext uri="{BB962C8B-B14F-4D97-AF65-F5344CB8AC3E}">
        <p14:creationId xmlns:p14="http://schemas.microsoft.com/office/powerpoint/2010/main" val="24091823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40"/>
        <p:cNvGrpSpPr/>
        <p:nvPr/>
      </p:nvGrpSpPr>
      <p:grpSpPr>
        <a:xfrm>
          <a:off x="0" y="0"/>
          <a:ext cx="0" cy="0"/>
          <a:chOff x="0" y="0"/>
          <a:chExt cx="0" cy="0"/>
        </a:xfrm>
      </p:grpSpPr>
      <p:sp>
        <p:nvSpPr>
          <p:cNvPr id="141" name="Google Shape;141;p26"/>
          <p:cNvSpPr txBox="1">
            <a:spLocks noGrp="1"/>
          </p:cNvSpPr>
          <p:nvPr>
            <p:ph type="title"/>
          </p:nvPr>
        </p:nvSpPr>
        <p:spPr>
          <a:xfrm>
            <a:off x="4443700" y="539500"/>
            <a:ext cx="3987600" cy="7614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3100"/>
              <a:buNone/>
              <a:defRPr sz="3100">
                <a:latin typeface="Manrope"/>
                <a:ea typeface="Manrope"/>
                <a:cs typeface="Manrope"/>
                <a:sym typeface="Manrop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42" name="Google Shape;142;p26"/>
          <p:cNvSpPr txBox="1">
            <a:spLocks noGrp="1"/>
          </p:cNvSpPr>
          <p:nvPr>
            <p:ph type="subTitle" idx="1"/>
          </p:nvPr>
        </p:nvSpPr>
        <p:spPr>
          <a:xfrm>
            <a:off x="4443700" y="1300900"/>
            <a:ext cx="3987600" cy="847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a:lvl1pPr>
            <a:lvl2pPr lvl="1" rtl="0">
              <a:spcBef>
                <a:spcPts val="0"/>
              </a:spcBef>
              <a:spcAft>
                <a:spcPts val="0"/>
              </a:spcAft>
              <a:buSzPts val="2000"/>
              <a:buFont typeface="Righteous"/>
              <a:buNone/>
              <a:defRPr sz="2000">
                <a:latin typeface="Righteous"/>
                <a:ea typeface="Righteous"/>
                <a:cs typeface="Righteous"/>
                <a:sym typeface="Righteous"/>
              </a:defRPr>
            </a:lvl2pPr>
            <a:lvl3pPr lvl="2" rtl="0">
              <a:spcBef>
                <a:spcPts val="0"/>
              </a:spcBef>
              <a:spcAft>
                <a:spcPts val="0"/>
              </a:spcAft>
              <a:buSzPts val="2000"/>
              <a:buFont typeface="Righteous"/>
              <a:buNone/>
              <a:defRPr sz="2000">
                <a:latin typeface="Righteous"/>
                <a:ea typeface="Righteous"/>
                <a:cs typeface="Righteous"/>
                <a:sym typeface="Righteous"/>
              </a:defRPr>
            </a:lvl3pPr>
            <a:lvl4pPr lvl="3" rtl="0">
              <a:spcBef>
                <a:spcPts val="0"/>
              </a:spcBef>
              <a:spcAft>
                <a:spcPts val="0"/>
              </a:spcAft>
              <a:buSzPts val="2000"/>
              <a:buFont typeface="Righteous"/>
              <a:buNone/>
              <a:defRPr sz="2000">
                <a:latin typeface="Righteous"/>
                <a:ea typeface="Righteous"/>
                <a:cs typeface="Righteous"/>
                <a:sym typeface="Righteous"/>
              </a:defRPr>
            </a:lvl4pPr>
            <a:lvl5pPr lvl="4" rtl="0">
              <a:spcBef>
                <a:spcPts val="0"/>
              </a:spcBef>
              <a:spcAft>
                <a:spcPts val="0"/>
              </a:spcAft>
              <a:buSzPts val="2000"/>
              <a:buFont typeface="Righteous"/>
              <a:buNone/>
              <a:defRPr sz="2000">
                <a:latin typeface="Righteous"/>
                <a:ea typeface="Righteous"/>
                <a:cs typeface="Righteous"/>
                <a:sym typeface="Righteous"/>
              </a:defRPr>
            </a:lvl5pPr>
            <a:lvl6pPr lvl="5" rtl="0">
              <a:spcBef>
                <a:spcPts val="0"/>
              </a:spcBef>
              <a:spcAft>
                <a:spcPts val="0"/>
              </a:spcAft>
              <a:buSzPts val="2000"/>
              <a:buFont typeface="Righteous"/>
              <a:buNone/>
              <a:defRPr sz="2000">
                <a:latin typeface="Righteous"/>
                <a:ea typeface="Righteous"/>
                <a:cs typeface="Righteous"/>
                <a:sym typeface="Righteous"/>
              </a:defRPr>
            </a:lvl6pPr>
            <a:lvl7pPr lvl="6" rtl="0">
              <a:spcBef>
                <a:spcPts val="0"/>
              </a:spcBef>
              <a:spcAft>
                <a:spcPts val="0"/>
              </a:spcAft>
              <a:buSzPts val="2000"/>
              <a:buFont typeface="Righteous"/>
              <a:buNone/>
              <a:defRPr sz="2000">
                <a:latin typeface="Righteous"/>
                <a:ea typeface="Righteous"/>
                <a:cs typeface="Righteous"/>
                <a:sym typeface="Righteous"/>
              </a:defRPr>
            </a:lvl7pPr>
            <a:lvl8pPr lvl="7" rtl="0">
              <a:spcBef>
                <a:spcPts val="0"/>
              </a:spcBef>
              <a:spcAft>
                <a:spcPts val="0"/>
              </a:spcAft>
              <a:buSzPts val="2000"/>
              <a:buFont typeface="Righteous"/>
              <a:buNone/>
              <a:defRPr sz="2000">
                <a:latin typeface="Righteous"/>
                <a:ea typeface="Righteous"/>
                <a:cs typeface="Righteous"/>
                <a:sym typeface="Righteous"/>
              </a:defRPr>
            </a:lvl8pPr>
            <a:lvl9pPr lvl="8" rtl="0">
              <a:spcBef>
                <a:spcPts val="0"/>
              </a:spcBef>
              <a:spcAft>
                <a:spcPts val="0"/>
              </a:spcAft>
              <a:buSzPts val="2000"/>
              <a:buFont typeface="Righteous"/>
              <a:buNone/>
              <a:defRPr sz="2000">
                <a:latin typeface="Righteous"/>
                <a:ea typeface="Righteous"/>
                <a:cs typeface="Righteous"/>
                <a:sym typeface="Righteous"/>
              </a:defRPr>
            </a:lvl9pPr>
          </a:lstStyle>
          <a:p>
            <a:endParaRPr/>
          </a:p>
        </p:txBody>
      </p:sp>
    </p:spTree>
    <p:extLst>
      <p:ext uri="{BB962C8B-B14F-4D97-AF65-F5344CB8AC3E}">
        <p14:creationId xmlns:p14="http://schemas.microsoft.com/office/powerpoint/2010/main" val="694231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6577E4-AF1A-4C6C-BC26-8F385E90B310}" type="datetimeFigureOut">
              <a:rPr lang="en-IN" smtClean="0"/>
              <a:t>04-10-2024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C2197A-3BAA-47DD-B02C-94D09FB4FF16}" type="slidenum">
              <a:rPr lang="en-IN" smtClean="0"/>
              <a:t>‹#›</a:t>
            </a:fld>
            <a:endParaRPr lang="en-IN"/>
          </a:p>
        </p:txBody>
      </p:sp>
    </p:spTree>
    <p:extLst>
      <p:ext uri="{BB962C8B-B14F-4D97-AF65-F5344CB8AC3E}">
        <p14:creationId xmlns:p14="http://schemas.microsoft.com/office/powerpoint/2010/main" val="316750248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06577E4-AF1A-4C6C-BC26-8F385E90B310}" type="datetimeFigureOut">
              <a:rPr lang="en-IN" smtClean="0"/>
              <a:t>04-10-2024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AC2197A-3BAA-47DD-B02C-94D09FB4FF16}" type="slidenum">
              <a:rPr lang="en-IN" smtClean="0"/>
              <a:t>‹#›</a:t>
            </a:fld>
            <a:endParaRPr lang="en-IN"/>
          </a:p>
        </p:txBody>
      </p:sp>
    </p:spTree>
    <p:extLst>
      <p:ext uri="{BB962C8B-B14F-4D97-AF65-F5344CB8AC3E}">
        <p14:creationId xmlns:p14="http://schemas.microsoft.com/office/powerpoint/2010/main" val="109502190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06577E4-AF1A-4C6C-BC26-8F385E90B310}" type="datetimeFigureOut">
              <a:rPr lang="en-IN" smtClean="0"/>
              <a:t>04-10-2024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AC2197A-3BAA-47DD-B02C-94D09FB4FF16}" type="slidenum">
              <a:rPr lang="en-IN" smtClean="0"/>
              <a:t>‹#›</a:t>
            </a:fld>
            <a:endParaRPr lang="en-IN"/>
          </a:p>
        </p:txBody>
      </p:sp>
    </p:spTree>
    <p:extLst>
      <p:ext uri="{BB962C8B-B14F-4D97-AF65-F5344CB8AC3E}">
        <p14:creationId xmlns:p14="http://schemas.microsoft.com/office/powerpoint/2010/main" val="15888833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06577E4-AF1A-4C6C-BC26-8F385E90B310}" type="datetimeFigureOut">
              <a:rPr lang="en-IN" smtClean="0"/>
              <a:t>04-10-2024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AC2197A-3BAA-47DD-B02C-94D09FB4FF16}" type="slidenum">
              <a:rPr lang="en-IN" smtClean="0"/>
              <a:t>‹#›</a:t>
            </a:fld>
            <a:endParaRPr lang="en-IN"/>
          </a:p>
        </p:txBody>
      </p:sp>
    </p:spTree>
    <p:extLst>
      <p:ext uri="{BB962C8B-B14F-4D97-AF65-F5344CB8AC3E}">
        <p14:creationId xmlns:p14="http://schemas.microsoft.com/office/powerpoint/2010/main" val="209209040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6577E4-AF1A-4C6C-BC26-8F385E90B310}" type="datetimeFigureOut">
              <a:rPr lang="en-IN" smtClean="0"/>
              <a:t>04-10-2024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AC2197A-3BAA-47DD-B02C-94D09FB4FF16}" type="slidenum">
              <a:rPr lang="en-IN" smtClean="0"/>
              <a:t>‹#›</a:t>
            </a:fld>
            <a:endParaRPr lang="en-IN"/>
          </a:p>
        </p:txBody>
      </p:sp>
    </p:spTree>
    <p:extLst>
      <p:ext uri="{BB962C8B-B14F-4D97-AF65-F5344CB8AC3E}">
        <p14:creationId xmlns:p14="http://schemas.microsoft.com/office/powerpoint/2010/main" val="92980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en-US"/>
              <a:t>Click to edit Master title style</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06577E4-AF1A-4C6C-BC26-8F385E90B310}" type="datetimeFigureOut">
              <a:rPr lang="en-IN" smtClean="0"/>
              <a:t>04-10-2024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AC2197A-3BAA-47DD-B02C-94D09FB4FF16}" type="slidenum">
              <a:rPr lang="en-IN" smtClean="0"/>
              <a:t>‹#›</a:t>
            </a:fld>
            <a:endParaRPr lang="en-IN"/>
          </a:p>
        </p:txBody>
      </p:sp>
    </p:spTree>
    <p:extLst>
      <p:ext uri="{BB962C8B-B14F-4D97-AF65-F5344CB8AC3E}">
        <p14:creationId xmlns:p14="http://schemas.microsoft.com/office/powerpoint/2010/main" val="137023782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806577E4-AF1A-4C6C-BC26-8F385E90B310}" type="datetimeFigureOut">
              <a:rPr lang="en-IN" smtClean="0"/>
              <a:t>04-10-2024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AC2197A-3BAA-47DD-B02C-94D09FB4FF16}" type="slidenum">
              <a:rPr lang="en-IN" smtClean="0"/>
              <a:t>‹#›</a:t>
            </a:fld>
            <a:endParaRPr lang="en-IN"/>
          </a:p>
        </p:txBody>
      </p:sp>
    </p:spTree>
    <p:extLst>
      <p:ext uri="{BB962C8B-B14F-4D97-AF65-F5344CB8AC3E}">
        <p14:creationId xmlns:p14="http://schemas.microsoft.com/office/powerpoint/2010/main" val="353644490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806577E4-AF1A-4C6C-BC26-8F385E90B310}" type="datetimeFigureOut">
              <a:rPr lang="en-IN" smtClean="0"/>
              <a:t>04-10-2024</a:t>
            </a:fld>
            <a:endParaRPr lang="en-IN"/>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fld id="{3AC2197A-3BAA-47DD-B02C-94D09FB4FF16}" type="slidenum">
              <a:rPr lang="en-IN" smtClean="0"/>
              <a:t>‹#›</a:t>
            </a:fld>
            <a:endParaRPr lang="en-IN"/>
          </a:p>
        </p:txBody>
      </p:sp>
    </p:spTree>
    <p:extLst>
      <p:ext uri="{BB962C8B-B14F-4D97-AF65-F5344CB8AC3E}">
        <p14:creationId xmlns:p14="http://schemas.microsoft.com/office/powerpoint/2010/main" val="887550326"/>
      </p:ext>
    </p:extLst>
  </p:cSld>
  <p:clrMap bg1="dk1" tx1="lt1" bg2="dk2" tx2="lt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 id="2147483869" r:id="rId13"/>
    <p:sldLayoutId id="2147483870" r:id="rId14"/>
    <p:sldLayoutId id="2147483871" r:id="rId15"/>
    <p:sldLayoutId id="2147483872" r:id="rId16"/>
    <p:sldLayoutId id="2147483873" r:id="rId17"/>
    <p:sldLayoutId id="2147483874" r:id="rId18"/>
    <p:sldLayoutId id="2147483875" r:id="rId19"/>
    <p:sldLayoutId id="2147483876" r:id="rId20"/>
    <p:sldLayoutId id="2147483877" r:id="rId21"/>
    <p:sldLayoutId id="2147483878" r:id="rId22"/>
    <p:sldLayoutId id="2147483879" r:id="rId23"/>
  </p:sldLayoutIdLst>
  <p:hf sldNum="0" hdr="0" ftr="0" dt="0"/>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17/06/relationships/model3d" Target="../media/model3d1.glb"/><Relationship Id="rId4" Type="http://schemas.openxmlformats.org/officeDocument/2006/relationships/image" Target="../media/image2.svg"/><Relationship Id="rId9" Type="http://schemas.openxmlformats.org/officeDocument/2006/relationships/image" Target="../media/image6.sv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1.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9" name="Google Shape;179;p37"/>
          <p:cNvSpPr txBox="1">
            <a:spLocks noGrp="1"/>
          </p:cNvSpPr>
          <p:nvPr>
            <p:ph type="ctrTitle"/>
          </p:nvPr>
        </p:nvSpPr>
        <p:spPr>
          <a:xfrm>
            <a:off x="697435" y="1200024"/>
            <a:ext cx="3633382" cy="516669"/>
          </a:xfrm>
          <a:prstGeom prst="rect">
            <a:avLst/>
          </a:prstGeom>
        </p:spPr>
        <p:txBody>
          <a:bodyPr spcFirstLastPara="1" wrap="square" lIns="91425" tIns="91425" rIns="91425" bIns="91425" anchor="ctr" anchorCtr="0">
            <a:noAutofit/>
          </a:bodyPr>
          <a:lstStyle/>
          <a:p>
            <a:r>
              <a:rPr lang="en-US" sz="3200" u="sng" dirty="0">
                <a:latin typeface="Arial" panose="020B0604020202020204" pitchFamily="34" charset="0"/>
                <a:cs typeface="Arial" panose="020B0604020202020204" pitchFamily="34" charset="0"/>
              </a:rPr>
              <a:t>MUSIC ANALYSIS</a:t>
            </a:r>
            <a:endParaRPr lang="en-IN" sz="3200" u="sng"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A99AF75E-2688-56E4-EED0-006D137480EB}"/>
              </a:ext>
            </a:extLst>
          </p:cNvPr>
          <p:cNvSpPr txBox="1"/>
          <p:nvPr/>
        </p:nvSpPr>
        <p:spPr>
          <a:xfrm>
            <a:off x="94809" y="3859980"/>
            <a:ext cx="2376017" cy="1200329"/>
          </a:xfrm>
          <a:prstGeom prst="rect">
            <a:avLst/>
          </a:prstGeom>
          <a:noFill/>
          <a:ln w="28575">
            <a:solidFill>
              <a:schemeClr val="tx2"/>
            </a:solidFill>
          </a:ln>
        </p:spPr>
        <p:txBody>
          <a:bodyPr wrap="square" rtlCol="0">
            <a:spAutoFit/>
          </a:bodyPr>
          <a:lstStyle/>
          <a:p>
            <a:r>
              <a:rPr lang="en-IN" b="1" dirty="0">
                <a:ln>
                  <a:solidFill>
                    <a:schemeClr val="accent5"/>
                  </a:solidFill>
                </a:ln>
                <a:solidFill>
                  <a:srgbClr val="FFC000"/>
                </a:solidFill>
                <a:latin typeface="Algerian" panose="04020705040A02060702" pitchFamily="82" charset="0"/>
                <a:cs typeface="Arial" panose="020B0604020202020204" pitchFamily="34" charset="0"/>
              </a:rPr>
              <a:t>BY</a:t>
            </a:r>
          </a:p>
          <a:p>
            <a:endParaRPr lang="en-IN" b="1" u="sng" dirty="0">
              <a:ln>
                <a:solidFill>
                  <a:schemeClr val="accent5"/>
                </a:solidFill>
              </a:ln>
              <a:solidFill>
                <a:srgbClr val="FFC000"/>
              </a:solidFill>
              <a:latin typeface="Algerian" panose="04020705040A02060702" pitchFamily="82" charset="0"/>
              <a:cs typeface="Arial" panose="020B0604020202020204" pitchFamily="34" charset="0"/>
            </a:endParaRPr>
          </a:p>
          <a:p>
            <a:r>
              <a:rPr lang="en-IN" b="1" dirty="0">
                <a:ln>
                  <a:solidFill>
                    <a:schemeClr val="accent5"/>
                  </a:solidFill>
                </a:ln>
                <a:solidFill>
                  <a:srgbClr val="FFC000"/>
                </a:solidFill>
                <a:latin typeface="Algerian" panose="04020705040A02060702" pitchFamily="82" charset="0"/>
                <a:cs typeface="Arial" panose="020B0604020202020204" pitchFamily="34" charset="0"/>
              </a:rPr>
              <a:t>DEVIKA NITHIAN N H</a:t>
            </a:r>
          </a:p>
          <a:p>
            <a:r>
              <a:rPr lang="en-IN" b="1" dirty="0">
                <a:ln>
                  <a:solidFill>
                    <a:schemeClr val="accent5"/>
                  </a:solidFill>
                </a:ln>
                <a:solidFill>
                  <a:srgbClr val="FFC000"/>
                </a:solidFill>
                <a:latin typeface="Algerian" panose="04020705040A02060702" pitchFamily="82" charset="0"/>
                <a:cs typeface="Arial" panose="020B0604020202020204" pitchFamily="34" charset="0"/>
              </a:rPr>
              <a:t>3</a:t>
            </a:r>
            <a:r>
              <a:rPr lang="en-IN" b="1">
                <a:ln>
                  <a:solidFill>
                    <a:schemeClr val="accent5"/>
                  </a:solidFill>
                </a:ln>
                <a:solidFill>
                  <a:srgbClr val="FFC000"/>
                </a:solidFill>
                <a:latin typeface="Algerian" panose="04020705040A02060702" pitchFamily="82" charset="0"/>
                <a:cs typeface="Arial" panose="020B0604020202020204" pitchFamily="34" charset="0"/>
              </a:rPr>
              <a:t>0 </a:t>
            </a:r>
            <a:r>
              <a:rPr lang="en-IN" b="1" dirty="0">
                <a:ln>
                  <a:solidFill>
                    <a:schemeClr val="accent5"/>
                  </a:solidFill>
                </a:ln>
                <a:solidFill>
                  <a:srgbClr val="FFC000"/>
                </a:solidFill>
                <a:latin typeface="Algerian" panose="04020705040A02060702" pitchFamily="82" charset="0"/>
                <a:cs typeface="Arial" panose="020B0604020202020204" pitchFamily="34" charset="0"/>
              </a:rPr>
              <a:t>SEP 24</a:t>
            </a:r>
          </a:p>
        </p:txBody>
      </p:sp>
      <p:pic>
        <p:nvPicPr>
          <p:cNvPr id="12" name="Graphic 11" descr="Music notation with solid fill">
            <a:extLst>
              <a:ext uri="{FF2B5EF4-FFF2-40B4-BE49-F238E27FC236}">
                <a16:creationId xmlns:a16="http://schemas.microsoft.com/office/drawing/2014/main" id="{5B3B8A7D-7934-D0A9-0432-C507417617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99083" y="3106274"/>
            <a:ext cx="1516900" cy="1954035"/>
          </a:xfrm>
          <a:prstGeom prst="rect">
            <a:avLst/>
          </a:prstGeom>
        </p:spPr>
      </p:pic>
      <mc:AlternateContent xmlns:mc="http://schemas.openxmlformats.org/markup-compatibility/2006">
        <mc:Choice xmlns:am3d="http://schemas.microsoft.com/office/drawing/2017/model3d" Requires="am3d">
          <p:graphicFrame>
            <p:nvGraphicFramePr>
              <p:cNvPr id="13" name="3D Model 12" descr="Headphones">
                <a:extLst>
                  <a:ext uri="{FF2B5EF4-FFF2-40B4-BE49-F238E27FC236}">
                    <a16:creationId xmlns:a16="http://schemas.microsoft.com/office/drawing/2014/main" id="{D3E52F63-F8AA-91E2-0C91-AF353F726B33}"/>
                  </a:ext>
                </a:extLst>
              </p:cNvPr>
              <p:cNvGraphicFramePr>
                <a:graphicFrameLocks noChangeAspect="1"/>
              </p:cNvGraphicFramePr>
              <p:nvPr>
                <p:extLst>
                  <p:ext uri="{D42A27DB-BD31-4B8C-83A1-F6EECF244321}">
                    <p14:modId xmlns:p14="http://schemas.microsoft.com/office/powerpoint/2010/main" val="3983967050"/>
                  </p:ext>
                </p:extLst>
              </p:nvPr>
            </p:nvGraphicFramePr>
            <p:xfrm>
              <a:off x="3272512" y="139641"/>
              <a:ext cx="1309992" cy="1123973"/>
            </p:xfrm>
            <a:graphic>
              <a:graphicData uri="http://schemas.microsoft.com/office/drawing/2017/model3d">
                <am3d:model3d r:embed="rId5">
                  <am3d:spPr>
                    <a:xfrm>
                      <a:off x="0" y="0"/>
                      <a:ext cx="1309992" cy="1123973"/>
                    </a:xfrm>
                    <a:prstGeom prst="rect">
                      <a:avLst/>
                    </a:prstGeom>
                    <a:noFill/>
                  </am3d:spPr>
                  <am3d:camera>
                    <am3d:pos x="0" y="0" z="64345580"/>
                    <am3d:up dx="0" dy="36000000" dz="0"/>
                    <am3d:lookAt x="0" y="0" z="0"/>
                    <am3d:perspective fov="2700000"/>
                  </am3d:camera>
                  <am3d:trans>
                    <am3d:meterPerModelUnit n="63883931" d="1000000"/>
                    <am3d:preTrans dx="-25" dy="4511801" dz="0"/>
                    <am3d:scale>
                      <am3d:sx n="1000000" d="1000000"/>
                      <am3d:sy n="1000000" d="1000000"/>
                      <am3d:sz n="1000000" d="1000000"/>
                    </am3d:scale>
                    <am3d:rot/>
                    <am3d:postTrans dx="0" dy="0" dz="0"/>
                  </am3d:trans>
                  <am3d:raster rName="Office3DRenderer" rVer="16.0.8326">
                    <am3d:blip r:embed="rId6"/>
                  </am3d:raster>
                  <am3d:objViewport viewportSz="175730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descr="Headphones">
                <a:extLst>
                  <a:ext uri="{FF2B5EF4-FFF2-40B4-BE49-F238E27FC236}">
                    <a16:creationId xmlns:a16="http://schemas.microsoft.com/office/drawing/2014/main" id="{D3E52F63-F8AA-91E2-0C91-AF353F726B33}"/>
                  </a:ext>
                </a:extLst>
              </p:cNvPr>
              <p:cNvPicPr>
                <a:picLocks noGrp="1" noRot="1" noChangeAspect="1" noMove="1" noResize="1" noEditPoints="1" noAdjustHandles="1" noChangeArrowheads="1" noChangeShapeType="1" noCrop="1"/>
              </p:cNvPicPr>
              <p:nvPr/>
            </p:nvPicPr>
            <p:blipFill>
              <a:blip r:embed="rId6"/>
              <a:stretch>
                <a:fillRect/>
              </a:stretch>
            </p:blipFill>
            <p:spPr>
              <a:xfrm>
                <a:off x="3272512" y="139641"/>
                <a:ext cx="1309992" cy="1123973"/>
              </a:xfrm>
              <a:prstGeom prst="rect">
                <a:avLst/>
              </a:prstGeom>
              <a:noFill/>
            </p:spPr>
          </p:pic>
        </mc:Fallback>
      </mc:AlternateContent>
      <p:sp>
        <p:nvSpPr>
          <p:cNvPr id="3" name="TextBox 2">
            <a:extLst>
              <a:ext uri="{FF2B5EF4-FFF2-40B4-BE49-F238E27FC236}">
                <a16:creationId xmlns:a16="http://schemas.microsoft.com/office/drawing/2014/main" id="{FDFDC2B3-8CAB-804C-69B9-826F58720816}"/>
              </a:ext>
            </a:extLst>
          </p:cNvPr>
          <p:cNvSpPr txBox="1"/>
          <p:nvPr/>
        </p:nvSpPr>
        <p:spPr>
          <a:xfrm>
            <a:off x="605570" y="192783"/>
            <a:ext cx="6255671" cy="1323439"/>
          </a:xfrm>
          <a:prstGeom prst="rect">
            <a:avLst/>
          </a:prstGeom>
          <a:noFill/>
        </p:spPr>
        <p:txBody>
          <a:bodyPr wrap="square" rtlCol="0">
            <a:spAutoFit/>
          </a:bodyPr>
          <a:lstStyle/>
          <a:p>
            <a:r>
              <a:rPr lang="en-IN" sz="8000" b="1" i="1" dirty="0">
                <a:solidFill>
                  <a:schemeClr val="tx2"/>
                </a:solidFill>
                <a:latin typeface="Arial Black" panose="020B0A04020102020204" pitchFamily="34" charset="0"/>
                <a:cs typeface="Arial" panose="020B0604020202020204" pitchFamily="34" charset="0"/>
              </a:rPr>
              <a:t>Chin o ok</a:t>
            </a:r>
            <a:endParaRPr lang="en-IN" sz="8000" dirty="0"/>
          </a:p>
        </p:txBody>
      </p:sp>
      <p:pic>
        <p:nvPicPr>
          <p:cNvPr id="18" name="Picture 17">
            <a:extLst>
              <a:ext uri="{FF2B5EF4-FFF2-40B4-BE49-F238E27FC236}">
                <a16:creationId xmlns:a16="http://schemas.microsoft.com/office/drawing/2014/main" id="{CED7F076-4FEC-0529-0CEF-5AD9C2073AD8}"/>
              </a:ext>
            </a:extLst>
          </p:cNvPr>
          <p:cNvPicPr>
            <a:picLocks noChangeAspect="1"/>
          </p:cNvPicPr>
          <p:nvPr/>
        </p:nvPicPr>
        <p:blipFill>
          <a:blip r:embed="rId7">
            <a:clrChange>
              <a:clrFrom>
                <a:srgbClr val="FFFFFF"/>
              </a:clrFrom>
              <a:clrTo>
                <a:srgbClr val="FFFFFF">
                  <a:alpha val="0"/>
                </a:srgbClr>
              </a:clrTo>
            </a:clrChange>
            <a:biLevel thresh="25000"/>
            <a:alphaModFix amt="50000"/>
          </a:blip>
          <a:stretch>
            <a:fillRect/>
          </a:stretch>
        </p:blipFill>
        <p:spPr>
          <a:xfrm>
            <a:off x="4330817" y="304242"/>
            <a:ext cx="4535015" cy="4535015"/>
          </a:xfrm>
          <a:prstGeom prst="rect">
            <a:avLst/>
          </a:prstGeom>
        </p:spPr>
      </p:pic>
      <p:pic>
        <p:nvPicPr>
          <p:cNvPr id="22" name="Graphic 21" descr="Music notes with solid fill">
            <a:extLst>
              <a:ext uri="{FF2B5EF4-FFF2-40B4-BE49-F238E27FC236}">
                <a16:creationId xmlns:a16="http://schemas.microsoft.com/office/drawing/2014/main" id="{CC9A0FA9-09FC-5081-21EA-633E7CBE5AE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30817" y="1773701"/>
            <a:ext cx="914400" cy="9144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6" name="TextBox 5">
            <a:extLst>
              <a:ext uri="{FF2B5EF4-FFF2-40B4-BE49-F238E27FC236}">
                <a16:creationId xmlns:a16="http://schemas.microsoft.com/office/drawing/2014/main" id="{7EFBA80D-D7C0-CC40-84B5-981752762132}"/>
              </a:ext>
            </a:extLst>
          </p:cNvPr>
          <p:cNvSpPr txBox="1"/>
          <p:nvPr/>
        </p:nvSpPr>
        <p:spPr>
          <a:xfrm>
            <a:off x="237421" y="181584"/>
            <a:ext cx="4749625" cy="4770537"/>
          </a:xfrm>
          <a:prstGeom prst="rect">
            <a:avLst/>
          </a:prstGeom>
          <a:noFill/>
        </p:spPr>
        <p:txBody>
          <a:bodyPr wrap="square">
            <a:spAutoFit/>
          </a:bodyPr>
          <a:lstStyle/>
          <a:p>
            <a:pPr algn="just"/>
            <a:r>
              <a:rPr lang="en-US" sz="1600" b="1" dirty="0">
                <a:solidFill>
                  <a:schemeClr val="accent3"/>
                </a:solidFill>
                <a:latin typeface="Arial" panose="020B0604020202020204" pitchFamily="34" charset="0"/>
                <a:cs typeface="Arial" panose="020B0604020202020204" pitchFamily="34" charset="0"/>
              </a:rPr>
              <a:t>Purchase Frequency &amp; Order Value:</a:t>
            </a:r>
          </a:p>
          <a:p>
            <a:pPr marL="285750" indent="-285750" algn="just">
              <a:buClr>
                <a:schemeClr val="accent3"/>
              </a:buClr>
              <a:buFont typeface="Arial" panose="020B0604020202020204" pitchFamily="34" charset="0"/>
              <a:buChar char="•"/>
            </a:pPr>
            <a:r>
              <a:rPr lang="en-US" sz="1600" dirty="0">
                <a:latin typeface="Arial" panose="020B0604020202020204" pitchFamily="34" charset="0"/>
                <a:cs typeface="Arial" panose="020B0604020202020204" pitchFamily="34" charset="0"/>
              </a:rPr>
              <a:t>No direct correlation between purchase frequency and average order value.</a:t>
            </a:r>
          </a:p>
          <a:p>
            <a:pPr marL="285750" indent="-285750" algn="just">
              <a:buClr>
                <a:schemeClr val="accent3"/>
              </a:buClr>
              <a:buFont typeface="Arial" panose="020B0604020202020204" pitchFamily="34" charset="0"/>
              <a:buChar char="•"/>
            </a:pPr>
            <a:r>
              <a:rPr lang="en-US" sz="1600" dirty="0">
                <a:latin typeface="Arial" panose="020B0604020202020204" pitchFamily="34" charset="0"/>
                <a:cs typeface="Arial" panose="020B0604020202020204" pitchFamily="34" charset="0"/>
              </a:rPr>
              <a:t>Customers from some countries (Brazil, Canada, Czech Republic) have higher average order values.</a:t>
            </a:r>
          </a:p>
          <a:p>
            <a:pPr algn="just"/>
            <a:r>
              <a:rPr lang="en-US" sz="1600" b="1" dirty="0">
                <a:solidFill>
                  <a:schemeClr val="accent3"/>
                </a:solidFill>
                <a:latin typeface="Arial" panose="020B0604020202020204" pitchFamily="34" charset="0"/>
                <a:cs typeface="Arial" panose="020B0604020202020204" pitchFamily="34" charset="0"/>
              </a:rPr>
              <a:t>Customer Churn Rate:</a:t>
            </a:r>
          </a:p>
          <a:p>
            <a:pPr marL="285750" indent="-285750" algn="just">
              <a:buClr>
                <a:schemeClr val="accent3"/>
              </a:buClr>
              <a:buFont typeface="Arial" panose="020B0604020202020204" pitchFamily="34" charset="0"/>
              <a:buChar char="•"/>
            </a:pPr>
            <a:r>
              <a:rPr lang="en-US" sz="1600" dirty="0">
                <a:latin typeface="Arial" panose="020B0604020202020204" pitchFamily="34" charset="0"/>
                <a:cs typeface="Arial" panose="020B0604020202020204" pitchFamily="34" charset="0"/>
              </a:rPr>
              <a:t>The churn rate of </a:t>
            </a:r>
            <a:r>
              <a:rPr lang="en-US" sz="1600" b="1" dirty="0">
                <a:latin typeface="Arial" panose="020B0604020202020204" pitchFamily="34" charset="0"/>
                <a:cs typeface="Arial" panose="020B0604020202020204" pitchFamily="34" charset="0"/>
              </a:rPr>
              <a:t>40.74%</a:t>
            </a:r>
            <a:r>
              <a:rPr lang="en-US" sz="1600" dirty="0">
                <a:latin typeface="Arial" panose="020B0604020202020204" pitchFamily="34" charset="0"/>
                <a:cs typeface="Arial" panose="020B0604020202020204" pitchFamily="34" charset="0"/>
              </a:rPr>
              <a:t> indicates that nearly </a:t>
            </a:r>
            <a:r>
              <a:rPr lang="en-US" sz="1600" b="1" dirty="0">
                <a:latin typeface="Arial" panose="020B0604020202020204" pitchFamily="34" charset="0"/>
                <a:cs typeface="Arial" panose="020B0604020202020204" pitchFamily="34" charset="0"/>
              </a:rPr>
              <a:t>41% of the customers</a:t>
            </a:r>
            <a:r>
              <a:rPr lang="en-US" sz="1600" dirty="0">
                <a:latin typeface="Arial" panose="020B0604020202020204" pitchFamily="34" charset="0"/>
                <a:cs typeface="Arial" panose="020B0604020202020204" pitchFamily="34" charset="0"/>
              </a:rPr>
              <a:t> who were active in the first quarter of 2020 stopped engaging with the business by the end of the year. This could highlight potential areas of concern, such as customer satisfaction, competition, or changing market dynamics that need to be addressed.</a:t>
            </a:r>
          </a:p>
          <a:p>
            <a:pPr algn="just">
              <a:buClr>
                <a:schemeClr val="accent3"/>
              </a:buClr>
            </a:pPr>
            <a:r>
              <a:rPr lang="en-US" sz="1600" b="1" dirty="0">
                <a:solidFill>
                  <a:schemeClr val="accent3"/>
                </a:solidFill>
                <a:latin typeface="Arial" panose="020B0604020202020204" pitchFamily="34" charset="0"/>
                <a:cs typeface="Arial" panose="020B0604020202020204" pitchFamily="34" charset="0"/>
              </a:rPr>
              <a:t>Customers with Diverse Genres (&gt;= 3):</a:t>
            </a:r>
          </a:p>
          <a:p>
            <a:pPr marL="285750" indent="-285750" algn="just">
              <a:buClr>
                <a:schemeClr val="accent3"/>
              </a:buClr>
              <a:buFont typeface="Arial" panose="020B0604020202020204" pitchFamily="34" charset="0"/>
              <a:buChar char="•"/>
            </a:pPr>
            <a:r>
              <a:rPr lang="en-US" sz="1600" dirty="0">
                <a:latin typeface="Arial" panose="020B0604020202020204" pitchFamily="34" charset="0"/>
                <a:cs typeface="Arial" panose="020B0604020202020204" pitchFamily="34" charset="0"/>
              </a:rPr>
              <a:t>Represent potential for higher Customer Lifetime Value (CLV) due to broader interest.</a:t>
            </a:r>
          </a:p>
          <a:p>
            <a:pPr marL="285750" indent="-285750" algn="just">
              <a:buClr>
                <a:schemeClr val="accent3"/>
              </a:buClr>
              <a:buFont typeface="Arial" panose="020B0604020202020204" pitchFamily="34" charset="0"/>
              <a:buChar char="•"/>
            </a:pPr>
            <a:r>
              <a:rPr lang="en-US" sz="1600" dirty="0">
                <a:latin typeface="Arial" panose="020B0604020202020204" pitchFamily="34" charset="0"/>
                <a:cs typeface="Arial" panose="020B0604020202020204" pitchFamily="34" charset="0"/>
              </a:rPr>
              <a:t>Cross-selling opportunities across genres they've explored or haven't purchased from yet.</a:t>
            </a:r>
            <a:endParaRPr lang="en-IN" sz="16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20C7A6D5-D203-A4DB-000D-5DF3C729320A}"/>
              </a:ext>
            </a:extLst>
          </p:cNvPr>
          <p:cNvPicPr>
            <a:picLocks noChangeAspect="1"/>
          </p:cNvPicPr>
          <p:nvPr/>
        </p:nvPicPr>
        <p:blipFill>
          <a:blip r:embed="rId3"/>
          <a:stretch>
            <a:fillRect/>
          </a:stretch>
        </p:blipFill>
        <p:spPr>
          <a:xfrm>
            <a:off x="5242494" y="2014380"/>
            <a:ext cx="3664085" cy="988421"/>
          </a:xfrm>
          <a:prstGeom prst="rect">
            <a:avLst/>
          </a:prstGeom>
        </p:spPr>
      </p:pic>
    </p:spTree>
    <p:extLst>
      <p:ext uri="{BB962C8B-B14F-4D97-AF65-F5344CB8AC3E}">
        <p14:creationId xmlns:p14="http://schemas.microsoft.com/office/powerpoint/2010/main" val="2612980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259B7FE-1FB9-C6A5-84CA-1431739A32F0}"/>
              </a:ext>
            </a:extLst>
          </p:cNvPr>
          <p:cNvSpPr txBox="1"/>
          <p:nvPr/>
        </p:nvSpPr>
        <p:spPr>
          <a:xfrm>
            <a:off x="129797" y="186481"/>
            <a:ext cx="4442203" cy="4770537"/>
          </a:xfrm>
          <a:prstGeom prst="rect">
            <a:avLst/>
          </a:prstGeom>
          <a:noFill/>
        </p:spPr>
        <p:txBody>
          <a:bodyPr wrap="square">
            <a:spAutoFit/>
          </a:bodyPr>
          <a:lstStyle/>
          <a:p>
            <a:pPr algn="just"/>
            <a:r>
              <a:rPr lang="en-IN" sz="1600" b="1" dirty="0">
                <a:solidFill>
                  <a:schemeClr val="accent3"/>
                </a:solidFill>
                <a:latin typeface="Arial" panose="020B0604020202020204" pitchFamily="34" charset="0"/>
                <a:cs typeface="Arial" panose="020B0604020202020204" pitchFamily="34" charset="0"/>
              </a:rPr>
              <a:t>Genre Performance &amp; Inactive Customers</a:t>
            </a:r>
            <a:endParaRPr lang="en-IN" sz="1600" dirty="0">
              <a:solidFill>
                <a:schemeClr val="accent3"/>
              </a:solidFill>
              <a:latin typeface="Arial" panose="020B0604020202020204" pitchFamily="34" charset="0"/>
              <a:cs typeface="Arial" panose="020B0604020202020204" pitchFamily="34" charset="0"/>
            </a:endParaRPr>
          </a:p>
          <a:p>
            <a:pPr marL="285750" indent="-285750" algn="just">
              <a:buClr>
                <a:schemeClr val="accent3"/>
              </a:buClr>
              <a:buFont typeface="Wingdings" panose="05000000000000000000" pitchFamily="2" charset="2"/>
              <a:buChar char="Ø"/>
            </a:pPr>
            <a:r>
              <a:rPr lang="en-IN" sz="1600" b="1" dirty="0">
                <a:latin typeface="Arial" panose="020B0604020202020204" pitchFamily="34" charset="0"/>
                <a:cs typeface="Arial" panose="020B0604020202020204" pitchFamily="34" charset="0"/>
              </a:rPr>
              <a:t>Genre Sales Performance (USA):</a:t>
            </a:r>
            <a:endParaRPr lang="en-IN" sz="1600" dirty="0">
              <a:latin typeface="Arial" panose="020B0604020202020204" pitchFamily="34" charset="0"/>
              <a:cs typeface="Arial" panose="020B0604020202020204" pitchFamily="34" charset="0"/>
            </a:endParaRPr>
          </a:p>
          <a:p>
            <a:pPr marL="742950" lvl="1" indent="-285750" algn="just">
              <a:buClr>
                <a:schemeClr val="accent3"/>
              </a:buClr>
              <a:buFont typeface="Arial" panose="020B0604020202020204" pitchFamily="34" charset="0"/>
              <a:buChar char="•"/>
            </a:pPr>
            <a:r>
              <a:rPr lang="en-IN" sz="1600" dirty="0">
                <a:latin typeface="Arial" panose="020B0604020202020204" pitchFamily="34" charset="0"/>
                <a:cs typeface="Arial" panose="020B0604020202020204" pitchFamily="34" charset="0"/>
              </a:rPr>
              <a:t>Rock dominates (53.38%), followed by Alternative &amp; Punk (12.37%) and Metal (11.80%).</a:t>
            </a:r>
          </a:p>
          <a:p>
            <a:pPr marL="742950" lvl="1" indent="-285750" algn="just">
              <a:buClr>
                <a:schemeClr val="accent3"/>
              </a:buClr>
              <a:buFont typeface="Arial" panose="020B0604020202020204" pitchFamily="34" charset="0"/>
              <a:buChar char="•"/>
            </a:pPr>
            <a:r>
              <a:rPr lang="en-IN" sz="1600" dirty="0">
                <a:latin typeface="Arial" panose="020B0604020202020204" pitchFamily="34" charset="0"/>
                <a:cs typeface="Arial" panose="020B0604020202020204" pitchFamily="34" charset="0"/>
              </a:rPr>
              <a:t>Mid-tier genres (R&amp;B/Soul, Blues, Alternative) show potential for niche marketing.</a:t>
            </a:r>
          </a:p>
          <a:p>
            <a:pPr marL="742950" lvl="1" indent="-285750" algn="just">
              <a:buClr>
                <a:schemeClr val="accent3"/>
              </a:buClr>
              <a:buFont typeface="Arial" panose="020B0604020202020204" pitchFamily="34" charset="0"/>
              <a:buChar char="•"/>
            </a:pPr>
            <a:r>
              <a:rPr lang="en-IN" sz="1600" dirty="0">
                <a:latin typeface="Arial" panose="020B0604020202020204" pitchFamily="34" charset="0"/>
                <a:cs typeface="Arial" panose="020B0604020202020204" pitchFamily="34" charset="0"/>
              </a:rPr>
              <a:t>Low sales in Jazz, Classical, Reggae, and Electronica/Dance suggest niche audiences.</a:t>
            </a:r>
          </a:p>
          <a:p>
            <a:pPr marL="285750" indent="-285750" algn="just">
              <a:buClr>
                <a:schemeClr val="accent3"/>
              </a:buClr>
              <a:buFont typeface="Wingdings" panose="05000000000000000000" pitchFamily="2" charset="2"/>
              <a:buChar char="Ø"/>
            </a:pPr>
            <a:r>
              <a:rPr lang="en-IN" sz="1600" b="1" dirty="0">
                <a:latin typeface="Arial" panose="020B0604020202020204" pitchFamily="34" charset="0"/>
                <a:cs typeface="Arial" panose="020B0604020202020204" pitchFamily="34" charset="0"/>
              </a:rPr>
              <a:t>Customers Inactive in Last 3 Months:</a:t>
            </a:r>
            <a:endParaRPr lang="en-IN" sz="1600" dirty="0">
              <a:latin typeface="Arial" panose="020B0604020202020204" pitchFamily="34" charset="0"/>
              <a:cs typeface="Arial" panose="020B0604020202020204" pitchFamily="34" charset="0"/>
            </a:endParaRPr>
          </a:p>
          <a:p>
            <a:pPr marL="742950" lvl="1" indent="-285750" algn="just">
              <a:buClr>
                <a:schemeClr val="accent3"/>
              </a:buClr>
              <a:buFont typeface="Arial" panose="020B0604020202020204" pitchFamily="34" charset="0"/>
              <a:buChar char="•"/>
            </a:pPr>
            <a:r>
              <a:rPr lang="en-IN" sz="1600" dirty="0">
                <a:latin typeface="Arial" panose="020B0604020202020204" pitchFamily="34" charset="0"/>
                <a:cs typeface="Arial" panose="020B0604020202020204" pitchFamily="34" charset="0"/>
              </a:rPr>
              <a:t>Significant number indicates potential customer churn or disengagement.</a:t>
            </a:r>
          </a:p>
          <a:p>
            <a:pPr marL="742950" lvl="1" indent="-285750" algn="just">
              <a:buClr>
                <a:schemeClr val="accent3"/>
              </a:buClr>
              <a:buFont typeface="Arial" panose="020B0604020202020204" pitchFamily="34" charset="0"/>
              <a:buChar char="•"/>
            </a:pPr>
            <a:r>
              <a:rPr lang="en-IN" sz="1600" dirty="0">
                <a:latin typeface="Arial" panose="020B0604020202020204" pitchFamily="34" charset="0"/>
                <a:cs typeface="Arial" panose="020B0604020202020204" pitchFamily="34" charset="0"/>
              </a:rPr>
              <a:t>Re-engagement campaigns needed (personalized offers, promotions).</a:t>
            </a:r>
          </a:p>
          <a:p>
            <a:pPr marL="742950" lvl="1" indent="-285750" algn="just">
              <a:buClr>
                <a:schemeClr val="accent3"/>
              </a:buClr>
              <a:buFont typeface="Arial" panose="020B0604020202020204" pitchFamily="34" charset="0"/>
              <a:buChar char="•"/>
            </a:pPr>
            <a:r>
              <a:rPr lang="en-IN" sz="1600" dirty="0">
                <a:latin typeface="Arial" panose="020B0604020202020204" pitchFamily="34" charset="0"/>
                <a:cs typeface="Arial" panose="020B0604020202020204" pitchFamily="34" charset="0"/>
              </a:rPr>
              <a:t>Inactive customers might include high-value customers (e.g., Luís Gonçalves).</a:t>
            </a:r>
          </a:p>
        </p:txBody>
      </p:sp>
      <p:graphicFrame>
        <p:nvGraphicFramePr>
          <p:cNvPr id="3" name="Chart 2">
            <a:extLst>
              <a:ext uri="{FF2B5EF4-FFF2-40B4-BE49-F238E27FC236}">
                <a16:creationId xmlns:a16="http://schemas.microsoft.com/office/drawing/2014/main" id="{1457A068-BC39-45ED-8DA7-EB40C099B1B1}"/>
              </a:ext>
            </a:extLst>
          </p:cNvPr>
          <p:cNvGraphicFramePr>
            <a:graphicFrameLocks/>
          </p:cNvGraphicFramePr>
          <p:nvPr>
            <p:extLst>
              <p:ext uri="{D42A27DB-BD31-4B8C-83A1-F6EECF244321}">
                <p14:modId xmlns:p14="http://schemas.microsoft.com/office/powerpoint/2010/main" val="1788704022"/>
              </p:ext>
            </p:extLst>
          </p:nvPr>
        </p:nvGraphicFramePr>
        <p:xfrm>
          <a:off x="5304817" y="706877"/>
          <a:ext cx="3372256" cy="390764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722742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3" name="TextBox 2">
            <a:extLst>
              <a:ext uri="{FF2B5EF4-FFF2-40B4-BE49-F238E27FC236}">
                <a16:creationId xmlns:a16="http://schemas.microsoft.com/office/drawing/2014/main" id="{CE0A0592-2799-7D89-E8FD-93A1F05AE708}"/>
              </a:ext>
            </a:extLst>
          </p:cNvPr>
          <p:cNvSpPr txBox="1"/>
          <p:nvPr/>
        </p:nvSpPr>
        <p:spPr>
          <a:xfrm>
            <a:off x="279473" y="2571750"/>
            <a:ext cx="8585053" cy="2262671"/>
          </a:xfrm>
          <a:prstGeom prst="rect">
            <a:avLst/>
          </a:prstGeom>
          <a:noFill/>
        </p:spPr>
        <p:txBody>
          <a:bodyPr wrap="square">
            <a:spAutoFit/>
          </a:bodyPr>
          <a:lstStyle/>
          <a:p>
            <a:pPr marL="285750" indent="-285750" algn="just">
              <a:lnSpc>
                <a:spcPct val="150000"/>
              </a:lnSpc>
              <a:buClr>
                <a:schemeClr val="accent3"/>
              </a:buClr>
              <a:buFont typeface="Wingdings" panose="05000000000000000000" pitchFamily="2" charset="2"/>
              <a:buChar char="Ø"/>
            </a:pPr>
            <a:r>
              <a:rPr lang="en-US" sz="1600" dirty="0">
                <a:latin typeface="Arial" panose="020B0604020202020204" pitchFamily="34" charset="0"/>
                <a:cs typeface="Arial" panose="020B0604020202020204" pitchFamily="34" charset="0"/>
              </a:rPr>
              <a:t>Rock Dominates: The top-selling albums belong to the Rock genre, indicating strong demand and potential for success.</a:t>
            </a:r>
          </a:p>
          <a:p>
            <a:pPr marL="285750" indent="-285750" algn="just">
              <a:lnSpc>
                <a:spcPct val="150000"/>
              </a:lnSpc>
              <a:buClr>
                <a:schemeClr val="accent3"/>
              </a:buClr>
              <a:buFont typeface="Wingdings" panose="05000000000000000000" pitchFamily="2" charset="2"/>
              <a:buChar char="Ø"/>
            </a:pPr>
            <a:r>
              <a:rPr lang="en-US" sz="1600" dirty="0">
                <a:latin typeface="Arial" panose="020B0604020202020204" pitchFamily="34" charset="0"/>
                <a:cs typeface="Arial" panose="020B0604020202020204" pitchFamily="34" charset="0"/>
              </a:rPr>
              <a:t>Iconic Artists: The featured artists, Nirvana, Jimi Hendrix, and The Doors, have established fan bases and global recognition.</a:t>
            </a:r>
          </a:p>
          <a:p>
            <a:pPr marL="285750" indent="-285750" algn="just">
              <a:lnSpc>
                <a:spcPct val="150000"/>
              </a:lnSpc>
              <a:buClr>
                <a:schemeClr val="accent3"/>
              </a:buClr>
              <a:buFont typeface="Wingdings" panose="05000000000000000000" pitchFamily="2" charset="2"/>
              <a:buChar char="Ø"/>
            </a:pPr>
            <a:r>
              <a:rPr lang="en-US" sz="1600" dirty="0">
                <a:latin typeface="Arial" panose="020B0604020202020204" pitchFamily="34" charset="0"/>
                <a:cs typeface="Arial" panose="020B0604020202020204" pitchFamily="34" charset="0"/>
              </a:rPr>
              <a:t>Cross-Promotion Opportunities: Bundling or cross-promoting related Rock albums can increase sales and encourage exploration of the genre. </a:t>
            </a:r>
          </a:p>
        </p:txBody>
      </p:sp>
      <p:sp>
        <p:nvSpPr>
          <p:cNvPr id="5" name="TextBox 4">
            <a:extLst>
              <a:ext uri="{FF2B5EF4-FFF2-40B4-BE49-F238E27FC236}">
                <a16:creationId xmlns:a16="http://schemas.microsoft.com/office/drawing/2014/main" id="{86F159A8-FC3E-629B-861B-74A28C61448B}"/>
              </a:ext>
            </a:extLst>
          </p:cNvPr>
          <p:cNvSpPr txBox="1"/>
          <p:nvPr/>
        </p:nvSpPr>
        <p:spPr>
          <a:xfrm>
            <a:off x="1598277" y="67471"/>
            <a:ext cx="5563241" cy="707886"/>
          </a:xfrm>
          <a:prstGeom prst="rect">
            <a:avLst/>
          </a:prstGeom>
          <a:noFill/>
        </p:spPr>
        <p:txBody>
          <a:bodyPr wrap="square" rtlCol="0">
            <a:spAutoFit/>
          </a:bodyPr>
          <a:lstStyle/>
          <a:p>
            <a:r>
              <a:rPr lang="en-US" sz="2000" dirty="0">
                <a:solidFill>
                  <a:schemeClr val="accent3"/>
                </a:solidFill>
              </a:rPr>
              <a:t>Analyzing Top-Selling Albums for Promotional Focus</a:t>
            </a:r>
            <a:endParaRPr lang="en-IN" sz="2000" b="1" u="sng" dirty="0">
              <a:solidFill>
                <a:schemeClr val="accent3"/>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F0A99A9-A746-5769-A882-C4D5697FC751}"/>
              </a:ext>
            </a:extLst>
          </p:cNvPr>
          <p:cNvPicPr>
            <a:picLocks noChangeAspect="1"/>
          </p:cNvPicPr>
          <p:nvPr/>
        </p:nvPicPr>
        <p:blipFill>
          <a:blip r:embed="rId3">
            <a:duotone>
              <a:schemeClr val="accent2">
                <a:shade val="45000"/>
                <a:satMod val="135000"/>
              </a:schemeClr>
              <a:prstClr val="white"/>
            </a:duotone>
          </a:blip>
          <a:stretch>
            <a:fillRect/>
          </a:stretch>
        </p:blipFill>
        <p:spPr>
          <a:xfrm>
            <a:off x="1598277" y="835281"/>
            <a:ext cx="5730737" cy="1676545"/>
          </a:xfrm>
          <a:prstGeom prst="rect">
            <a:avLst/>
          </a:prstGeom>
          <a:solidFill>
            <a:schemeClr val="accent1">
              <a:lumMod val="75000"/>
            </a:schemeClr>
          </a:solidFill>
        </p:spPr>
      </p:pic>
    </p:spTree>
    <p:extLst>
      <p:ext uri="{BB962C8B-B14F-4D97-AF65-F5344CB8AC3E}">
        <p14:creationId xmlns:p14="http://schemas.microsoft.com/office/powerpoint/2010/main" val="3952534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5" name="TextBox 4">
            <a:extLst>
              <a:ext uri="{FF2B5EF4-FFF2-40B4-BE49-F238E27FC236}">
                <a16:creationId xmlns:a16="http://schemas.microsoft.com/office/drawing/2014/main" id="{86F159A8-FC3E-629B-861B-74A28C61448B}"/>
              </a:ext>
            </a:extLst>
          </p:cNvPr>
          <p:cNvSpPr txBox="1"/>
          <p:nvPr/>
        </p:nvSpPr>
        <p:spPr>
          <a:xfrm>
            <a:off x="1763949" y="281040"/>
            <a:ext cx="4682247" cy="707886"/>
          </a:xfrm>
          <a:prstGeom prst="rect">
            <a:avLst/>
          </a:prstGeom>
          <a:noFill/>
        </p:spPr>
        <p:txBody>
          <a:bodyPr wrap="square" rtlCol="0">
            <a:spAutoFit/>
          </a:bodyPr>
          <a:lstStyle/>
          <a:p>
            <a:r>
              <a:rPr lang="en-US" sz="2000" dirty="0">
                <a:solidFill>
                  <a:schemeClr val="accent3"/>
                </a:solidFill>
              </a:rPr>
              <a:t>Top-Selling Genres in Different Countries</a:t>
            </a:r>
            <a:endParaRPr lang="en-IN" sz="2000" b="1" u="sng" dirty="0">
              <a:solidFill>
                <a:schemeClr val="accent3"/>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9835F229-11A1-A1B6-22F3-89BA338A5434}"/>
              </a:ext>
            </a:extLst>
          </p:cNvPr>
          <p:cNvSpPr txBox="1"/>
          <p:nvPr/>
        </p:nvSpPr>
        <p:spPr>
          <a:xfrm>
            <a:off x="291719" y="1307661"/>
            <a:ext cx="5745913" cy="3001334"/>
          </a:xfrm>
          <a:prstGeom prst="rect">
            <a:avLst/>
          </a:prstGeom>
          <a:noFill/>
        </p:spPr>
        <p:txBody>
          <a:bodyPr wrap="square">
            <a:spAutoFit/>
          </a:bodyPr>
          <a:lstStyle/>
          <a:p>
            <a:pPr marL="285750" lvl="0" indent="-285750" algn="just">
              <a:lnSpc>
                <a:spcPct val="150000"/>
              </a:lnSpc>
              <a:buClr>
                <a:srgbClr val="FFC000"/>
              </a:buClr>
              <a:buFont typeface="Wingdings" panose="05000000000000000000" pitchFamily="2" charset="2"/>
              <a:buChar char="Ø"/>
            </a:pPr>
            <a:r>
              <a:rPr lang="en-US" sz="1600" kern="0" dirty="0">
                <a:effectLst/>
                <a:latin typeface="Arial" panose="020B0604020202020204" pitchFamily="34" charset="0"/>
                <a:ea typeface="Times New Roman" panose="02020603050405020304" pitchFamily="18" charset="0"/>
                <a:cs typeface="Arial" panose="020B0604020202020204" pitchFamily="34" charset="0"/>
              </a:rPr>
              <a:t>Global Appeal of Rock: Rock's versatility and enduring popularity make it a safe bet for new record labels targeting diverse markets.</a:t>
            </a:r>
          </a:p>
          <a:p>
            <a:pPr marL="285750" lvl="0" indent="-285750" algn="just">
              <a:lnSpc>
                <a:spcPct val="150000"/>
              </a:lnSpc>
              <a:buClr>
                <a:srgbClr val="FFC000"/>
              </a:buClr>
              <a:buFont typeface="Wingdings" panose="05000000000000000000" pitchFamily="2" charset="2"/>
              <a:buChar char="Ø"/>
            </a:pPr>
            <a:r>
              <a:rPr lang="en-US" sz="1600" kern="0" dirty="0">
                <a:effectLst/>
                <a:latin typeface="Arial" panose="020B0604020202020204" pitchFamily="34" charset="0"/>
                <a:ea typeface="Times New Roman" panose="02020603050405020304" pitchFamily="18" charset="0"/>
                <a:cs typeface="Arial" panose="020B0604020202020204" pitchFamily="34" charset="0"/>
              </a:rPr>
              <a:t>Regional Variations: While Rock is a global trend, specific countries exhibit unique preferences within the genre.</a:t>
            </a:r>
          </a:p>
          <a:p>
            <a:pPr marL="285750" lvl="0" indent="-285750" algn="just">
              <a:lnSpc>
                <a:spcPct val="150000"/>
              </a:lnSpc>
              <a:buClr>
                <a:srgbClr val="FFC000"/>
              </a:buClr>
              <a:buFont typeface="Wingdings" panose="05000000000000000000" pitchFamily="2" charset="2"/>
              <a:buChar char="Ø"/>
            </a:pPr>
            <a:r>
              <a:rPr lang="en-US" sz="1600" kern="0" dirty="0">
                <a:effectLst/>
                <a:latin typeface="Arial" panose="020B0604020202020204" pitchFamily="34" charset="0"/>
                <a:ea typeface="Times New Roman" panose="02020603050405020304" pitchFamily="18" charset="0"/>
                <a:cs typeface="Arial" panose="020B0604020202020204" pitchFamily="34" charset="0"/>
              </a:rPr>
              <a:t>Subgenre Opportunities: Exploring subgenres like Alternative &amp; Punk can expand the reach of Rock music and appeal to niche audiences</a:t>
            </a:r>
            <a:r>
              <a:rPr lang="en-US" sz="1600" kern="0" dirty="0">
                <a:solidFill>
                  <a:schemeClr val="tx2"/>
                </a:solidFill>
                <a:effectLst/>
                <a:latin typeface="Arial" panose="020B0604020202020204" pitchFamily="34" charset="0"/>
                <a:ea typeface="Times New Roman" panose="02020603050405020304" pitchFamily="18" charset="0"/>
                <a:cs typeface="Arial" panose="020B0604020202020204" pitchFamily="34" charset="0"/>
              </a:rPr>
              <a:t>.</a:t>
            </a:r>
            <a:endParaRPr lang="en-IN" sz="1600" kern="0" dirty="0">
              <a:solidFill>
                <a:schemeClr val="accent3"/>
              </a:solidFill>
              <a:latin typeface="Arial" panose="020B060402020202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670DA5A4-D05C-4145-EB08-CC834723F9C2}"/>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09666" y="741593"/>
            <a:ext cx="2702734" cy="3660314"/>
          </a:xfrm>
          <a:prstGeom prst="rect">
            <a:avLst/>
          </a:prstGeom>
          <a:solidFill>
            <a:schemeClr val="accent1">
              <a:lumMod val="75000"/>
            </a:schemeClr>
          </a:solidFill>
          <a:ln>
            <a:solidFill>
              <a:srgbClr val="002060"/>
            </a:solidFill>
          </a:ln>
        </p:spPr>
      </p:pic>
    </p:spTree>
    <p:extLst>
      <p:ext uri="{BB962C8B-B14F-4D97-AF65-F5344CB8AC3E}">
        <p14:creationId xmlns:p14="http://schemas.microsoft.com/office/powerpoint/2010/main" val="2566525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8" name="TextBox 7">
            <a:extLst>
              <a:ext uri="{FF2B5EF4-FFF2-40B4-BE49-F238E27FC236}">
                <a16:creationId xmlns:a16="http://schemas.microsoft.com/office/drawing/2014/main" id="{A70A639F-190F-F083-D5DB-523C7E76EE41}"/>
              </a:ext>
            </a:extLst>
          </p:cNvPr>
          <p:cNvSpPr txBox="1"/>
          <p:nvPr/>
        </p:nvSpPr>
        <p:spPr>
          <a:xfrm>
            <a:off x="2979481" y="90723"/>
            <a:ext cx="3000615" cy="397738"/>
          </a:xfrm>
          <a:prstGeom prst="rect">
            <a:avLst/>
          </a:prstGeom>
          <a:noFill/>
        </p:spPr>
        <p:txBody>
          <a:bodyPr wrap="square">
            <a:spAutoFit/>
          </a:bodyPr>
          <a:lstStyle/>
          <a:p>
            <a:pPr lvl="0" algn="ctr">
              <a:lnSpc>
                <a:spcPct val="107000"/>
              </a:lnSpc>
            </a:pPr>
            <a:r>
              <a:rPr lang="en-US" sz="2000" kern="0" dirty="0">
                <a:solidFill>
                  <a:schemeClr val="accent3"/>
                </a:solidFill>
                <a:effectLst/>
                <a:latin typeface="Arial" panose="020B0604020202020204" pitchFamily="34" charset="0"/>
                <a:ea typeface="Times New Roman" panose="02020603050405020304" pitchFamily="18" charset="0"/>
                <a:cs typeface="Arial" panose="020B0604020202020204" pitchFamily="34" charset="0"/>
              </a:rPr>
              <a:t>Customer Segmentation:</a:t>
            </a:r>
            <a:endParaRPr lang="en-IN" sz="2000" b="1" u="sng" kern="0" dirty="0">
              <a:solidFill>
                <a:schemeClr val="accent3"/>
              </a:solidFill>
              <a:latin typeface="Arial" panose="020B0604020202020204" pitchFamily="34" charset="0"/>
              <a:ea typeface="Calibri" panose="020F0502020204030204" pitchFamily="34" charset="0"/>
              <a:cs typeface="Arial" panose="020B0604020202020204" pitchFamily="34" charset="0"/>
            </a:endParaRPr>
          </a:p>
        </p:txBody>
      </p:sp>
      <p:sp>
        <p:nvSpPr>
          <p:cNvPr id="10" name="TextBox 9">
            <a:extLst>
              <a:ext uri="{FF2B5EF4-FFF2-40B4-BE49-F238E27FC236}">
                <a16:creationId xmlns:a16="http://schemas.microsoft.com/office/drawing/2014/main" id="{32B782E1-E191-72FB-286A-C6957996F13A}"/>
              </a:ext>
            </a:extLst>
          </p:cNvPr>
          <p:cNvSpPr txBox="1"/>
          <p:nvPr/>
        </p:nvSpPr>
        <p:spPr>
          <a:xfrm>
            <a:off x="0" y="1953898"/>
            <a:ext cx="8974951" cy="3001334"/>
          </a:xfrm>
          <a:prstGeom prst="rect">
            <a:avLst/>
          </a:prstGeom>
          <a:noFill/>
        </p:spPr>
        <p:txBody>
          <a:bodyPr wrap="square">
            <a:spAutoFit/>
          </a:bodyPr>
          <a:lstStyle/>
          <a:p>
            <a:pPr marL="742950" indent="-285750" algn="just">
              <a:lnSpc>
                <a:spcPct val="150000"/>
              </a:lnSpc>
              <a:buClr>
                <a:srgbClr val="FFC000"/>
              </a:buClr>
              <a:buFont typeface="Wingdings" panose="05000000000000000000" pitchFamily="2" charset="2"/>
              <a:buChar char="v"/>
            </a:pPr>
            <a:r>
              <a:rPr lang="en-US" sz="1600" kern="0" dirty="0">
                <a:effectLst/>
                <a:latin typeface="Arial" panose="020B0604020202020204" pitchFamily="34" charset="0"/>
                <a:ea typeface="Times New Roman" panose="02020603050405020304" pitchFamily="18" charset="0"/>
                <a:cs typeface="Arial" panose="020B0604020202020204" pitchFamily="34" charset="0"/>
              </a:rPr>
              <a:t>Segmenting customers based on tenure and spending patterns provides valuable insights into their needs and behaviors. </a:t>
            </a:r>
          </a:p>
          <a:p>
            <a:pPr marL="742950" indent="-285750" algn="just">
              <a:lnSpc>
                <a:spcPct val="150000"/>
              </a:lnSpc>
              <a:buClr>
                <a:srgbClr val="FFC000"/>
              </a:buClr>
              <a:buFont typeface="Wingdings" panose="05000000000000000000" pitchFamily="2" charset="2"/>
              <a:buChar char="v"/>
            </a:pPr>
            <a:r>
              <a:rPr lang="en-US" sz="1600" kern="0" dirty="0">
                <a:effectLst/>
                <a:latin typeface="Arial" panose="020B0604020202020204" pitchFamily="34" charset="0"/>
                <a:ea typeface="Times New Roman" panose="02020603050405020304" pitchFamily="18" charset="0"/>
                <a:cs typeface="Arial" panose="020B0604020202020204" pitchFamily="34" charset="0"/>
              </a:rPr>
              <a:t>Tailoring marketing and loyalty programs to specific customer segments can improve customer retention and increase revenue. </a:t>
            </a:r>
          </a:p>
          <a:p>
            <a:pPr marL="742950" indent="-285750" algn="just">
              <a:lnSpc>
                <a:spcPct val="150000"/>
              </a:lnSpc>
              <a:buClr>
                <a:srgbClr val="FFC000"/>
              </a:buClr>
              <a:buFont typeface="Wingdings" panose="05000000000000000000" pitchFamily="2" charset="2"/>
              <a:buChar char="v"/>
            </a:pPr>
            <a:r>
              <a:rPr lang="en-US" sz="1600" kern="0" dirty="0">
                <a:effectLst/>
                <a:latin typeface="Arial" panose="020B0604020202020204" pitchFamily="34" charset="0"/>
                <a:ea typeface="Times New Roman" panose="02020603050405020304" pitchFamily="18" charset="0"/>
                <a:cs typeface="Arial" panose="020B0604020202020204" pitchFamily="34" charset="0"/>
              </a:rPr>
              <a:t>Prioritizing customer engagement, especially for long-term customers, is crucial for building loyalty and encouraging repeat purchases. </a:t>
            </a:r>
          </a:p>
          <a:p>
            <a:pPr marL="742950" indent="-285750" algn="just">
              <a:lnSpc>
                <a:spcPct val="150000"/>
              </a:lnSpc>
              <a:buClr>
                <a:srgbClr val="FFC000"/>
              </a:buClr>
              <a:buFont typeface="Wingdings" panose="05000000000000000000" pitchFamily="2" charset="2"/>
              <a:buChar char="v"/>
            </a:pPr>
            <a:r>
              <a:rPr lang="en-US" sz="1600" kern="0" dirty="0">
                <a:effectLst/>
                <a:latin typeface="Arial" panose="020B0604020202020204" pitchFamily="34" charset="0"/>
                <a:ea typeface="Times New Roman" panose="02020603050405020304" pitchFamily="18" charset="0"/>
                <a:cs typeface="Arial" panose="020B0604020202020204" pitchFamily="34" charset="0"/>
              </a:rPr>
              <a:t>Ensure that your products and services align with the needs and preferences of different customer segments to drive customer satisfaction and loyalty.</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68B4921C-A4A2-0D2A-CC74-CE57A4D58ED8}"/>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796376" y="592224"/>
            <a:ext cx="5667982" cy="1418159"/>
          </a:xfrm>
          <a:prstGeom prst="rect">
            <a:avLst/>
          </a:prstGeom>
          <a:solidFill>
            <a:schemeClr val="accent1">
              <a:lumMod val="75000"/>
            </a:schemeClr>
          </a:solidFill>
        </p:spPr>
      </p:pic>
    </p:spTree>
    <p:extLst>
      <p:ext uri="{BB962C8B-B14F-4D97-AF65-F5344CB8AC3E}">
        <p14:creationId xmlns:p14="http://schemas.microsoft.com/office/powerpoint/2010/main" val="996156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8" name="TextBox 7">
            <a:extLst>
              <a:ext uri="{FF2B5EF4-FFF2-40B4-BE49-F238E27FC236}">
                <a16:creationId xmlns:a16="http://schemas.microsoft.com/office/drawing/2014/main" id="{A70A639F-190F-F083-D5DB-523C7E76EE41}"/>
              </a:ext>
            </a:extLst>
          </p:cNvPr>
          <p:cNvSpPr txBox="1"/>
          <p:nvPr/>
        </p:nvSpPr>
        <p:spPr>
          <a:xfrm>
            <a:off x="2123719" y="130162"/>
            <a:ext cx="3605736" cy="400110"/>
          </a:xfrm>
          <a:prstGeom prst="rect">
            <a:avLst/>
          </a:prstGeom>
          <a:noFill/>
        </p:spPr>
        <p:txBody>
          <a:bodyPr wrap="square">
            <a:spAutoFit/>
          </a:bodyPr>
          <a:lstStyle/>
          <a:p>
            <a:pPr algn="ctr"/>
            <a:r>
              <a:rPr lang="en-IN" sz="2000" dirty="0">
                <a:solidFill>
                  <a:schemeClr val="accent3"/>
                </a:solidFill>
              </a:rPr>
              <a:t>Product Affinity Analysis</a:t>
            </a:r>
            <a:endParaRPr lang="en-IN" sz="2000" b="1" u="sng" dirty="0">
              <a:solidFill>
                <a:schemeClr val="accent3"/>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32B782E1-E191-72FB-286A-C6957996F13A}"/>
              </a:ext>
            </a:extLst>
          </p:cNvPr>
          <p:cNvSpPr txBox="1"/>
          <p:nvPr/>
        </p:nvSpPr>
        <p:spPr>
          <a:xfrm>
            <a:off x="559545" y="883894"/>
            <a:ext cx="5351493" cy="3930371"/>
          </a:xfrm>
          <a:prstGeom prst="rect">
            <a:avLst/>
          </a:prstGeom>
          <a:noFill/>
        </p:spPr>
        <p:txBody>
          <a:bodyPr wrap="square">
            <a:spAutoFit/>
          </a:bodyPr>
          <a:lstStyle/>
          <a:p>
            <a:pPr marL="285750" indent="-285750" algn="just">
              <a:lnSpc>
                <a:spcPct val="150000"/>
              </a:lnSpc>
              <a:buClr>
                <a:srgbClr val="FFC000"/>
              </a:buClr>
              <a:buFont typeface="Wingdings" panose="05000000000000000000" pitchFamily="2" charset="2"/>
              <a:buChar char="Ø"/>
            </a:pPr>
            <a:r>
              <a:rPr lang="en-US" sz="1400" dirty="0">
                <a:latin typeface="Arial" panose="020B0604020202020204" pitchFamily="34" charset="0"/>
                <a:cs typeface="Arial" panose="020B0604020202020204" pitchFamily="34" charset="0"/>
              </a:rPr>
              <a:t>Core Customer Segment: A group of long-term customers consistently demonstrate high average order values, indicating strong loyalty and a propensity for premium purchases.</a:t>
            </a:r>
          </a:p>
          <a:p>
            <a:pPr algn="just">
              <a:lnSpc>
                <a:spcPct val="150000"/>
              </a:lnSpc>
              <a:buClr>
                <a:srgbClr val="FFC000"/>
              </a:buClr>
            </a:pPr>
            <a:endParaRPr lang="en-US" sz="1400" dirty="0">
              <a:latin typeface="Arial" panose="020B0604020202020204" pitchFamily="34" charset="0"/>
              <a:cs typeface="Arial" panose="020B0604020202020204" pitchFamily="34" charset="0"/>
            </a:endParaRPr>
          </a:p>
          <a:p>
            <a:pPr marL="285750" indent="-285750" algn="just">
              <a:lnSpc>
                <a:spcPct val="150000"/>
              </a:lnSpc>
              <a:buClr>
                <a:srgbClr val="FFC000"/>
              </a:buClr>
              <a:buFont typeface="Wingdings" panose="05000000000000000000" pitchFamily="2" charset="2"/>
              <a:buChar char="Ø"/>
            </a:pPr>
            <a:r>
              <a:rPr lang="en-US" sz="1400" dirty="0">
                <a:latin typeface="Arial" panose="020B0604020202020204" pitchFamily="34" charset="0"/>
                <a:cs typeface="Arial" panose="020B0604020202020204" pitchFamily="34" charset="0"/>
              </a:rPr>
              <a:t>Targeted Marketing: Implement loyalty programs or premium offerings specifically designed for this segment to further enhance engagement and increase average order values.</a:t>
            </a:r>
          </a:p>
          <a:p>
            <a:pPr algn="just">
              <a:lnSpc>
                <a:spcPct val="150000"/>
              </a:lnSpc>
              <a:buClr>
                <a:srgbClr val="FFC000"/>
              </a:buClr>
            </a:pPr>
            <a:endParaRPr lang="en-US" sz="1400" dirty="0">
              <a:latin typeface="Arial" panose="020B0604020202020204" pitchFamily="34" charset="0"/>
              <a:cs typeface="Arial" panose="020B0604020202020204" pitchFamily="34" charset="0"/>
            </a:endParaRPr>
          </a:p>
          <a:p>
            <a:pPr marL="285750" indent="-285750" algn="just">
              <a:lnSpc>
                <a:spcPct val="150000"/>
              </a:lnSpc>
              <a:buClr>
                <a:srgbClr val="FFC000"/>
              </a:buClr>
              <a:buFont typeface="Wingdings" panose="05000000000000000000" pitchFamily="2" charset="2"/>
              <a:buChar char="Ø"/>
            </a:pPr>
            <a:r>
              <a:rPr lang="en-US" sz="1400" dirty="0">
                <a:latin typeface="Arial" panose="020B0604020202020204" pitchFamily="34" charset="0"/>
                <a:cs typeface="Arial" panose="020B0604020202020204" pitchFamily="34" charset="0"/>
              </a:rPr>
              <a:t>Exclusive Benefits: Consider providing exclusive products, early access to new releases, or discounts on bulk purchases to reinforce their loyalty and encourage repeat purchases</a:t>
            </a:r>
            <a:r>
              <a:rPr lang="en-US" sz="1400" dirty="0">
                <a:solidFill>
                  <a:schemeClr val="accent3"/>
                </a:solidFill>
                <a:latin typeface="Arial" panose="020B0604020202020204" pitchFamily="34" charset="0"/>
                <a:cs typeface="Arial" panose="020B0604020202020204" pitchFamily="34" charset="0"/>
              </a:rPr>
              <a:t>.</a:t>
            </a:r>
          </a:p>
        </p:txBody>
      </p:sp>
      <p:pic>
        <p:nvPicPr>
          <p:cNvPr id="5" name="Picture 4">
            <a:extLst>
              <a:ext uri="{FF2B5EF4-FFF2-40B4-BE49-F238E27FC236}">
                <a16:creationId xmlns:a16="http://schemas.microsoft.com/office/drawing/2014/main" id="{99F10BD3-588A-D942-DFD2-1F95217BEE37}"/>
              </a:ext>
            </a:extLst>
          </p:cNvPr>
          <p:cNvPicPr>
            <a:picLocks noChangeAspect="1"/>
          </p:cNvPicPr>
          <p:nvPr/>
        </p:nvPicPr>
        <p:blipFill>
          <a:blip r:embed="rId3">
            <a:duotone>
              <a:schemeClr val="accent2">
                <a:shade val="45000"/>
                <a:satMod val="135000"/>
              </a:schemeClr>
              <a:prstClr val="white"/>
            </a:duotone>
          </a:blip>
          <a:stretch>
            <a:fillRect/>
          </a:stretch>
        </p:blipFill>
        <p:spPr>
          <a:xfrm>
            <a:off x="6105788" y="525292"/>
            <a:ext cx="2973361" cy="4364477"/>
          </a:xfrm>
          <a:prstGeom prst="rect">
            <a:avLst/>
          </a:prstGeom>
        </p:spPr>
      </p:pic>
    </p:spTree>
    <p:extLst>
      <p:ext uri="{BB962C8B-B14F-4D97-AF65-F5344CB8AC3E}">
        <p14:creationId xmlns:p14="http://schemas.microsoft.com/office/powerpoint/2010/main" val="2362000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10" name="TextBox 9">
            <a:extLst>
              <a:ext uri="{FF2B5EF4-FFF2-40B4-BE49-F238E27FC236}">
                <a16:creationId xmlns:a16="http://schemas.microsoft.com/office/drawing/2014/main" id="{32B782E1-E191-72FB-286A-C6957996F13A}"/>
              </a:ext>
            </a:extLst>
          </p:cNvPr>
          <p:cNvSpPr txBox="1"/>
          <p:nvPr/>
        </p:nvSpPr>
        <p:spPr>
          <a:xfrm>
            <a:off x="170063" y="881214"/>
            <a:ext cx="7936320" cy="3951018"/>
          </a:xfrm>
          <a:prstGeom prst="rect">
            <a:avLst/>
          </a:prstGeom>
          <a:noFill/>
        </p:spPr>
        <p:txBody>
          <a:bodyPr wrap="square">
            <a:spAutoFit/>
          </a:bodyPr>
          <a:lstStyle/>
          <a:p>
            <a:pPr marL="285750" indent="-285750" algn="just">
              <a:lnSpc>
                <a:spcPct val="150000"/>
              </a:lnSpc>
              <a:spcAft>
                <a:spcPts val="800"/>
              </a:spcAft>
              <a:buClr>
                <a:srgbClr val="FFC000"/>
              </a:buClr>
              <a:buFont typeface="Wingdings" panose="05000000000000000000" pitchFamily="2" charset="2"/>
              <a:buChar char="Ø"/>
            </a:pPr>
            <a:r>
              <a:rPr lang="en-US" sz="1600" kern="0" dirty="0">
                <a:effectLst/>
                <a:latin typeface="Arial" panose="020B0604020202020204" pitchFamily="34" charset="0"/>
                <a:ea typeface="Times New Roman" panose="02020603050405020304" pitchFamily="18" charset="0"/>
                <a:cs typeface="Arial" panose="020B0604020202020204" pitchFamily="34" charset="0"/>
              </a:rPr>
              <a:t>Analysis shows that Rock and Metal genres dominate the music preferences in most regions, particularly in the USA and Europe. In contrast, regions like Latin America and India are showing growing interest in Latin, Reggae, and Alternative genres.</a:t>
            </a:r>
          </a:p>
          <a:p>
            <a:pPr marL="285750" indent="-285750" algn="just">
              <a:lnSpc>
                <a:spcPct val="150000"/>
              </a:lnSpc>
              <a:spcAft>
                <a:spcPts val="800"/>
              </a:spcAft>
              <a:buClr>
                <a:srgbClr val="FFC000"/>
              </a:buClr>
              <a:buFont typeface="Wingdings" panose="05000000000000000000" pitchFamily="2" charset="2"/>
              <a:buChar char="Ø"/>
            </a:pPr>
            <a:r>
              <a:rPr lang="en-US" sz="1600" kern="0" dirty="0">
                <a:effectLst/>
                <a:latin typeface="Arial" panose="020B0604020202020204" pitchFamily="34" charset="0"/>
                <a:ea typeface="Times New Roman" panose="02020603050405020304" pitchFamily="18" charset="0"/>
                <a:cs typeface="Arial" panose="020B0604020202020204" pitchFamily="34" charset="0"/>
              </a:rPr>
              <a:t>Regions with lower economic activity or less diversity in musical preferences (e.g., some parts of Europe and North America) exhibit higher churn rates, particularly for genres outside of Rock and Metal.</a:t>
            </a:r>
          </a:p>
          <a:p>
            <a:pPr marL="285750" indent="-285750" algn="just">
              <a:lnSpc>
                <a:spcPct val="150000"/>
              </a:lnSpc>
              <a:spcAft>
                <a:spcPts val="800"/>
              </a:spcAft>
              <a:buClr>
                <a:srgbClr val="FFC000"/>
              </a:buClr>
              <a:buFont typeface="Wingdings" panose="05000000000000000000" pitchFamily="2" charset="2"/>
              <a:buChar char="Ø"/>
            </a:pPr>
            <a:r>
              <a:rPr lang="en-US" sz="1600" dirty="0">
                <a:latin typeface="Arial" panose="020B0604020202020204" pitchFamily="34" charset="0"/>
                <a:cs typeface="Arial" panose="020B0604020202020204" pitchFamily="34" charset="0"/>
              </a:rPr>
              <a:t>Smaller segments are emerging, such as those interested in </a:t>
            </a:r>
            <a:r>
              <a:rPr lang="en-US" sz="1600" b="1" dirty="0">
                <a:latin typeface="Arial" panose="020B0604020202020204" pitchFamily="34" charset="0"/>
                <a:cs typeface="Arial" panose="020B0604020202020204" pitchFamily="34" charset="0"/>
              </a:rPr>
              <a:t>Latin and Reggae</a:t>
            </a:r>
            <a:r>
              <a:rPr lang="en-US" sz="1600" dirty="0">
                <a:latin typeface="Arial" panose="020B0604020202020204" pitchFamily="34" charset="0"/>
                <a:cs typeface="Arial" panose="020B0604020202020204" pitchFamily="34" charset="0"/>
              </a:rPr>
              <a:t>, and </a:t>
            </a:r>
            <a:r>
              <a:rPr lang="en-US" sz="1600" b="1" dirty="0">
                <a:latin typeface="Arial" panose="020B0604020202020204" pitchFamily="34" charset="0"/>
                <a:cs typeface="Arial" panose="020B0604020202020204" pitchFamily="34" charset="0"/>
              </a:rPr>
              <a:t>Alternative &amp; Punk with Hip Hop/Rap</a:t>
            </a:r>
            <a:r>
              <a:rPr lang="en-US" sz="1600" dirty="0">
                <a:latin typeface="Arial" panose="020B0604020202020204" pitchFamily="34" charset="0"/>
                <a:cs typeface="Arial" panose="020B0604020202020204" pitchFamily="34" charset="0"/>
              </a:rPr>
              <a:t>. Chinook should focus on </a:t>
            </a:r>
            <a:r>
              <a:rPr lang="en-US" sz="1600" b="1" dirty="0">
                <a:latin typeface="Arial" panose="020B0604020202020204" pitchFamily="34" charset="0"/>
                <a:cs typeface="Arial" panose="020B0604020202020204" pitchFamily="34" charset="0"/>
              </a:rPr>
              <a:t>niche marketing campaigns</a:t>
            </a:r>
            <a:r>
              <a:rPr lang="en-US" sz="1600" dirty="0">
                <a:latin typeface="Arial" panose="020B0604020202020204" pitchFamily="34" charset="0"/>
                <a:cs typeface="Arial" panose="020B0604020202020204" pitchFamily="34" charset="0"/>
              </a:rPr>
              <a:t> to capture these loyal customers and </a:t>
            </a:r>
            <a:r>
              <a:rPr lang="en-US" sz="1600" b="1" dirty="0">
                <a:latin typeface="Arial" panose="020B0604020202020204" pitchFamily="34" charset="0"/>
                <a:cs typeface="Arial" panose="020B0604020202020204" pitchFamily="34" charset="0"/>
              </a:rPr>
              <a:t>increase retention</a:t>
            </a:r>
            <a:r>
              <a:rPr lang="en-US" sz="1600" dirty="0">
                <a:latin typeface="Arial" panose="020B0604020202020204" pitchFamily="34" charset="0"/>
                <a:cs typeface="Arial" panose="020B0604020202020204" pitchFamily="34" charset="0"/>
              </a:rPr>
              <a:t>.</a:t>
            </a:r>
            <a:endParaRPr lang="en-US" sz="1600" kern="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9" name="TextBox 8">
            <a:extLst>
              <a:ext uri="{FF2B5EF4-FFF2-40B4-BE49-F238E27FC236}">
                <a16:creationId xmlns:a16="http://schemas.microsoft.com/office/drawing/2014/main" id="{5E63BC26-6C30-9670-1A0B-95C03B17452D}"/>
              </a:ext>
            </a:extLst>
          </p:cNvPr>
          <p:cNvSpPr txBox="1"/>
          <p:nvPr/>
        </p:nvSpPr>
        <p:spPr>
          <a:xfrm>
            <a:off x="959795" y="220477"/>
            <a:ext cx="6809361" cy="1015663"/>
          </a:xfrm>
          <a:prstGeom prst="rect">
            <a:avLst/>
          </a:prstGeom>
          <a:noFill/>
        </p:spPr>
        <p:txBody>
          <a:bodyPr wrap="square">
            <a:spAutoFit/>
          </a:bodyPr>
          <a:lstStyle/>
          <a:p>
            <a:r>
              <a:rPr lang="en-IN" sz="2000" b="1" dirty="0">
                <a:solidFill>
                  <a:schemeClr val="accent3"/>
                </a:solidFill>
              </a:rPr>
              <a:t>Regional Market Analysis &amp; Genre Cross-Promotion Strategy</a:t>
            </a:r>
          </a:p>
          <a:p>
            <a:endParaRPr lang="en-IN" sz="2000" b="1" dirty="0"/>
          </a:p>
        </p:txBody>
      </p:sp>
    </p:spTree>
    <p:extLst>
      <p:ext uri="{BB962C8B-B14F-4D97-AF65-F5344CB8AC3E}">
        <p14:creationId xmlns:p14="http://schemas.microsoft.com/office/powerpoint/2010/main" val="1101592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4" name="TextBox 3">
            <a:extLst>
              <a:ext uri="{FF2B5EF4-FFF2-40B4-BE49-F238E27FC236}">
                <a16:creationId xmlns:a16="http://schemas.microsoft.com/office/drawing/2014/main" id="{73FE0728-97D3-9830-AEB5-90BFE35DAE34}"/>
              </a:ext>
            </a:extLst>
          </p:cNvPr>
          <p:cNvSpPr txBox="1"/>
          <p:nvPr/>
        </p:nvSpPr>
        <p:spPr>
          <a:xfrm>
            <a:off x="245323" y="1342385"/>
            <a:ext cx="8146405" cy="3236142"/>
          </a:xfrm>
          <a:prstGeom prst="rect">
            <a:avLst/>
          </a:prstGeom>
          <a:noFill/>
        </p:spPr>
        <p:txBody>
          <a:bodyPr wrap="square">
            <a:spAutoFit/>
          </a:bodyPr>
          <a:lstStyle/>
          <a:p>
            <a:pPr>
              <a:lnSpc>
                <a:spcPct val="107000"/>
              </a:lnSpc>
              <a:spcAft>
                <a:spcPts val="800"/>
              </a:spcAft>
            </a:pPr>
            <a:endParaRPr lang="en-IN" kern="100" dirty="0">
              <a:solidFill>
                <a:schemeClr val="accent3"/>
              </a:solidFill>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spcAft>
                <a:spcPts val="800"/>
              </a:spcAft>
              <a:buClr>
                <a:srgbClr val="FFC000"/>
              </a:buClr>
              <a:buFont typeface="Wingdings" panose="05000000000000000000" pitchFamily="2" charset="2"/>
              <a:buChar char="Ø"/>
            </a:pPr>
            <a:r>
              <a:rPr lang="en-US" sz="1600" dirty="0">
                <a:latin typeface="Arial" panose="020B0604020202020204" pitchFamily="34" charset="0"/>
                <a:cs typeface="Arial" panose="020B0604020202020204" pitchFamily="34" charset="0"/>
              </a:rPr>
              <a:t>The high-spending, inactive customers present significant opportunities for re-engagement with personalized incentives such as discounts or exclusive offers.</a:t>
            </a:r>
          </a:p>
          <a:p>
            <a:pPr marL="285750" indent="-285750" algn="just">
              <a:lnSpc>
                <a:spcPct val="150000"/>
              </a:lnSpc>
              <a:spcAft>
                <a:spcPts val="800"/>
              </a:spcAft>
              <a:buClr>
                <a:srgbClr val="FFC000"/>
              </a:buClr>
              <a:buFont typeface="Wingdings" panose="05000000000000000000" pitchFamily="2" charset="2"/>
              <a:buChar char="Ø"/>
            </a:pPr>
            <a:r>
              <a:rPr lang="en-US" sz="1600" dirty="0">
                <a:latin typeface="Arial" panose="020B0604020202020204" pitchFamily="34" charset="0"/>
                <a:cs typeface="Arial" panose="020B0604020202020204" pitchFamily="34" charset="0"/>
              </a:rPr>
              <a:t>Targeted retention strategies, such as loyalty programs, personalized recommendations, and time-sensitive promotions, should be prioritized in these markets.</a:t>
            </a:r>
          </a:p>
          <a:p>
            <a:pPr marL="285750" indent="-285750" algn="just">
              <a:lnSpc>
                <a:spcPct val="150000"/>
              </a:lnSpc>
              <a:spcAft>
                <a:spcPts val="800"/>
              </a:spcAft>
              <a:buClr>
                <a:srgbClr val="FFC000"/>
              </a:buClr>
              <a:buFont typeface="Wingdings" panose="05000000000000000000" pitchFamily="2" charset="2"/>
              <a:buChar char="Ø"/>
            </a:pPr>
            <a:r>
              <a:rPr lang="en-US" sz="1600" dirty="0">
                <a:latin typeface="Arial" panose="020B0604020202020204" pitchFamily="34" charset="0"/>
                <a:cs typeface="Arial" panose="020B0604020202020204" pitchFamily="34" charset="0"/>
              </a:rPr>
              <a:t>Analyze behavioral patterns of at-risk segments in Canada and France to create tailored marketing strategies.</a:t>
            </a:r>
            <a:endParaRPr lang="en-US" sz="1600" kern="100" dirty="0">
              <a:solidFill>
                <a:schemeClr val="accent3"/>
              </a:solidFill>
              <a:effectLst/>
              <a:latin typeface="Arial" panose="020B060402020202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9FDB81F9-9A01-F808-0BC2-AFAFC6E3B9F3}"/>
              </a:ext>
            </a:extLst>
          </p:cNvPr>
          <p:cNvPicPr>
            <a:picLocks noChangeAspect="1"/>
          </p:cNvPicPr>
          <p:nvPr/>
        </p:nvPicPr>
        <p:blipFill>
          <a:blip r:embed="rId3"/>
          <a:srcRect t="13343" r="3380" b="16658"/>
          <a:stretch/>
        </p:blipFill>
        <p:spPr>
          <a:xfrm>
            <a:off x="0" y="0"/>
            <a:ext cx="9143999" cy="1575881"/>
          </a:xfrm>
          <a:prstGeom prst="rect">
            <a:avLst/>
          </a:prstGeom>
        </p:spPr>
      </p:pic>
    </p:spTree>
    <p:extLst>
      <p:ext uri="{BB962C8B-B14F-4D97-AF65-F5344CB8AC3E}">
        <p14:creationId xmlns:p14="http://schemas.microsoft.com/office/powerpoint/2010/main" val="4175383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10" name="TextBox 9">
            <a:extLst>
              <a:ext uri="{FF2B5EF4-FFF2-40B4-BE49-F238E27FC236}">
                <a16:creationId xmlns:a16="http://schemas.microsoft.com/office/drawing/2014/main" id="{803F3ABF-96E6-9171-2035-DB52FB947DAB}"/>
              </a:ext>
            </a:extLst>
          </p:cNvPr>
          <p:cNvSpPr txBox="1"/>
          <p:nvPr/>
        </p:nvSpPr>
        <p:spPr>
          <a:xfrm>
            <a:off x="205752" y="2486595"/>
            <a:ext cx="8374043" cy="2637710"/>
          </a:xfrm>
          <a:prstGeom prst="rect">
            <a:avLst/>
          </a:prstGeom>
          <a:noFill/>
        </p:spPr>
        <p:txBody>
          <a:bodyPr wrap="square">
            <a:spAutoFit/>
          </a:bodyPr>
          <a:lstStyle/>
          <a:p>
            <a:pPr marL="285750" indent="-285750" algn="just">
              <a:lnSpc>
                <a:spcPct val="150000"/>
              </a:lnSpc>
              <a:buClr>
                <a:schemeClr val="accent3"/>
              </a:buClr>
              <a:buFont typeface="Wingdings" panose="05000000000000000000" pitchFamily="2" charset="2"/>
              <a:buChar char="Ø"/>
            </a:pPr>
            <a:r>
              <a:rPr lang="en-US" sz="1400" dirty="0">
                <a:latin typeface="Arial" panose="020B0604020202020204" pitchFamily="34" charset="0"/>
                <a:cs typeface="Arial" panose="020B0604020202020204" pitchFamily="34" charset="0"/>
              </a:rPr>
              <a:t>By analyzing </a:t>
            </a:r>
            <a:r>
              <a:rPr lang="en-US" sz="1400" b="1" dirty="0">
                <a:latin typeface="Arial" panose="020B0604020202020204" pitchFamily="34" charset="0"/>
                <a:cs typeface="Arial" panose="020B0604020202020204" pitchFamily="34" charset="0"/>
              </a:rPr>
              <a:t>customer tenure</a:t>
            </a:r>
            <a:r>
              <a:rPr lang="en-US" sz="1400" dirty="0">
                <a:latin typeface="Arial" panose="020B0604020202020204" pitchFamily="34" charset="0"/>
                <a:cs typeface="Arial" panose="020B0604020202020204" pitchFamily="34" charset="0"/>
              </a:rPr>
              <a:t>, </a:t>
            </a:r>
            <a:r>
              <a:rPr lang="en-US" sz="1400" b="1" dirty="0">
                <a:latin typeface="Arial" panose="020B0604020202020204" pitchFamily="34" charset="0"/>
                <a:cs typeface="Arial" panose="020B0604020202020204" pitchFamily="34" charset="0"/>
              </a:rPr>
              <a:t>purchase history</a:t>
            </a:r>
            <a:r>
              <a:rPr lang="en-US" sz="1400" dirty="0">
                <a:latin typeface="Arial" panose="020B0604020202020204" pitchFamily="34" charset="0"/>
                <a:cs typeface="Arial" panose="020B0604020202020204" pitchFamily="34" charset="0"/>
              </a:rPr>
              <a:t>, and </a:t>
            </a:r>
            <a:r>
              <a:rPr lang="en-US" sz="1400" b="1" dirty="0">
                <a:latin typeface="Arial" panose="020B0604020202020204" pitchFamily="34" charset="0"/>
                <a:cs typeface="Arial" panose="020B0604020202020204" pitchFamily="34" charset="0"/>
              </a:rPr>
              <a:t>engagement patterns</a:t>
            </a:r>
            <a:r>
              <a:rPr lang="en-US" sz="1400" dirty="0">
                <a:latin typeface="Arial" panose="020B0604020202020204" pitchFamily="34" charset="0"/>
                <a:cs typeface="Arial" panose="020B0604020202020204" pitchFamily="34" charset="0"/>
              </a:rPr>
              <a:t>, we can identify key segments for re-engagement, loyalty programs, and proactive retention efforts.</a:t>
            </a:r>
          </a:p>
          <a:p>
            <a:pPr marL="285750" indent="-285750" algn="just">
              <a:lnSpc>
                <a:spcPct val="150000"/>
              </a:lnSpc>
              <a:buClr>
                <a:schemeClr val="accent3"/>
              </a:buClr>
              <a:buFont typeface="Wingdings" panose="05000000000000000000" pitchFamily="2" charset="2"/>
              <a:buChar char="Ø"/>
            </a:pPr>
            <a:r>
              <a:rPr lang="en-US" sz="1400" dirty="0">
                <a:latin typeface="Arial" panose="020B0604020202020204" pitchFamily="34" charset="0"/>
                <a:cs typeface="Arial" panose="020B0604020202020204" pitchFamily="34" charset="0"/>
              </a:rPr>
              <a:t>Customers like </a:t>
            </a:r>
            <a:r>
              <a:rPr lang="en-US" sz="1400" b="1" dirty="0">
                <a:latin typeface="Arial" panose="020B0604020202020204" pitchFamily="34" charset="0"/>
                <a:cs typeface="Arial" panose="020B0604020202020204" pitchFamily="34" charset="0"/>
              </a:rPr>
              <a:t>Manoj Pareek</a:t>
            </a:r>
            <a:r>
              <a:rPr lang="en-US" sz="1400" dirty="0">
                <a:latin typeface="Arial" panose="020B0604020202020204" pitchFamily="34" charset="0"/>
                <a:cs typeface="Arial" panose="020B0604020202020204" pitchFamily="34" charset="0"/>
              </a:rPr>
              <a:t>, </a:t>
            </a:r>
            <a:r>
              <a:rPr lang="en-US" sz="1400" b="1" dirty="0">
                <a:latin typeface="Arial" panose="020B0604020202020204" pitchFamily="34" charset="0"/>
                <a:cs typeface="Arial" panose="020B0604020202020204" pitchFamily="34" charset="0"/>
              </a:rPr>
              <a:t>Luís Gonçalves</a:t>
            </a:r>
            <a:r>
              <a:rPr lang="en-US" sz="1400" dirty="0">
                <a:latin typeface="Arial" panose="020B0604020202020204" pitchFamily="34" charset="0"/>
                <a:cs typeface="Arial" panose="020B0604020202020204" pitchFamily="34" charset="0"/>
              </a:rPr>
              <a:t>, and </a:t>
            </a:r>
            <a:r>
              <a:rPr lang="en-US" sz="1400" b="1" dirty="0">
                <a:latin typeface="Arial" panose="020B0604020202020204" pitchFamily="34" charset="0"/>
                <a:cs typeface="Arial" panose="020B0604020202020204" pitchFamily="34" charset="0"/>
              </a:rPr>
              <a:t>Hugh O'Reilly</a:t>
            </a:r>
            <a:r>
              <a:rPr lang="en-US" sz="1400" dirty="0">
                <a:latin typeface="Arial" panose="020B0604020202020204" pitchFamily="34" charset="0"/>
                <a:cs typeface="Arial" panose="020B0604020202020204" pitchFamily="34" charset="0"/>
              </a:rPr>
              <a:t> have made </a:t>
            </a:r>
            <a:r>
              <a:rPr lang="en-US" sz="1400" b="1" dirty="0">
                <a:latin typeface="Arial" panose="020B0604020202020204" pitchFamily="34" charset="0"/>
                <a:cs typeface="Arial" panose="020B0604020202020204" pitchFamily="34" charset="0"/>
              </a:rPr>
              <a:t>13+ purchases</a:t>
            </a:r>
            <a:r>
              <a:rPr lang="en-US" sz="1400" dirty="0">
                <a:latin typeface="Arial" panose="020B0604020202020204" pitchFamily="34" charset="0"/>
                <a:cs typeface="Arial" panose="020B0604020202020204" pitchFamily="34" charset="0"/>
              </a:rPr>
              <a:t> and spent over </a:t>
            </a:r>
            <a:r>
              <a:rPr lang="en-US" sz="1400" b="1" dirty="0">
                <a:latin typeface="Arial" panose="020B0604020202020204" pitchFamily="34" charset="0"/>
                <a:cs typeface="Arial" panose="020B0604020202020204" pitchFamily="34" charset="0"/>
              </a:rPr>
              <a:t>$100</a:t>
            </a:r>
            <a:r>
              <a:rPr lang="en-US" sz="1400" dirty="0">
                <a:latin typeface="Arial" panose="020B0604020202020204" pitchFamily="34" charset="0"/>
                <a:cs typeface="Arial" panose="020B0604020202020204" pitchFamily="34" charset="0"/>
              </a:rPr>
              <a:t> but have been </a:t>
            </a:r>
            <a:r>
              <a:rPr lang="en-US" sz="1400" b="1" dirty="0">
                <a:latin typeface="Arial" panose="020B0604020202020204" pitchFamily="34" charset="0"/>
                <a:cs typeface="Arial" panose="020B0604020202020204" pitchFamily="34" charset="0"/>
              </a:rPr>
              <a:t>inactive for over 1500 days</a:t>
            </a:r>
            <a:r>
              <a:rPr lang="en-US" sz="1400" dirty="0">
                <a:latin typeface="Arial" panose="020B0604020202020204" pitchFamily="34" charset="0"/>
                <a:cs typeface="Arial" panose="020B0604020202020204" pitchFamily="34" charset="0"/>
              </a:rPr>
              <a:t>.</a:t>
            </a:r>
          </a:p>
          <a:p>
            <a:pPr marL="285750" indent="-285750" algn="just">
              <a:lnSpc>
                <a:spcPct val="150000"/>
              </a:lnSpc>
              <a:buClr>
                <a:schemeClr val="accent3"/>
              </a:buClr>
              <a:buFont typeface="Wingdings" panose="05000000000000000000" pitchFamily="2" charset="2"/>
              <a:buChar char="Ø"/>
            </a:pPr>
            <a:r>
              <a:rPr lang="en-US" sz="1400" dirty="0">
                <a:latin typeface="Arial" panose="020B0604020202020204" pitchFamily="34" charset="0"/>
                <a:cs typeface="Arial" panose="020B0604020202020204" pitchFamily="34" charset="0"/>
              </a:rPr>
              <a:t>Customers like </a:t>
            </a:r>
            <a:r>
              <a:rPr lang="en-US" sz="1400" b="1" dirty="0">
                <a:latin typeface="Arial" panose="020B0604020202020204" pitchFamily="34" charset="0"/>
                <a:cs typeface="Arial" panose="020B0604020202020204" pitchFamily="34" charset="0"/>
              </a:rPr>
              <a:t>João Fernandes</a:t>
            </a:r>
            <a:r>
              <a:rPr lang="en-US" sz="1400" dirty="0">
                <a:latin typeface="Arial" panose="020B0604020202020204" pitchFamily="34" charset="0"/>
                <a:cs typeface="Arial" panose="020B0604020202020204" pitchFamily="34" charset="0"/>
              </a:rPr>
              <a:t> and </a:t>
            </a:r>
            <a:r>
              <a:rPr lang="en-US" sz="1400" b="1" dirty="0">
                <a:latin typeface="Arial" panose="020B0604020202020204" pitchFamily="34" charset="0"/>
                <a:cs typeface="Arial" panose="020B0604020202020204" pitchFamily="34" charset="0"/>
              </a:rPr>
              <a:t>Patrick Gray</a:t>
            </a:r>
            <a:r>
              <a:rPr lang="en-US" sz="1400" dirty="0">
                <a:latin typeface="Arial" panose="020B0604020202020204" pitchFamily="34" charset="0"/>
                <a:cs typeface="Arial" panose="020B0604020202020204" pitchFamily="34" charset="0"/>
              </a:rPr>
              <a:t> (9-10 purchases, ~$76-$102) show signs of </a:t>
            </a:r>
            <a:r>
              <a:rPr lang="en-US" sz="1400" b="1" dirty="0">
                <a:latin typeface="Arial" panose="020B0604020202020204" pitchFamily="34" charset="0"/>
                <a:cs typeface="Arial" panose="020B0604020202020204" pitchFamily="34" charset="0"/>
              </a:rPr>
              <a:t>declining engagement</a:t>
            </a:r>
            <a:r>
              <a:rPr lang="en-US" sz="1400" dirty="0">
                <a:latin typeface="Arial" panose="020B0604020202020204" pitchFamily="34" charset="0"/>
                <a:cs typeface="Arial" panose="020B0604020202020204" pitchFamily="34" charset="0"/>
              </a:rPr>
              <a:t>.</a:t>
            </a:r>
          </a:p>
          <a:p>
            <a:pPr marL="285750" indent="-285750" algn="just">
              <a:lnSpc>
                <a:spcPct val="150000"/>
              </a:lnSpc>
              <a:buClr>
                <a:schemeClr val="accent3"/>
              </a:buClr>
              <a:buFont typeface="Wingdings" panose="05000000000000000000" pitchFamily="2" charset="2"/>
              <a:buChar char="Ø"/>
            </a:pPr>
            <a:r>
              <a:rPr lang="en-US" sz="1400" dirty="0">
                <a:latin typeface="Arial" panose="020B0604020202020204" pitchFamily="34" charset="0"/>
                <a:cs typeface="Arial" panose="020B0604020202020204" pitchFamily="34" charset="0"/>
              </a:rPr>
              <a:t>Proactively monitor medium-spending customers showing declining engagement. Offer timely cross-sell or upsell opportunities to keep them engaged.</a:t>
            </a:r>
            <a:endParaRPr lang="en-US" sz="1400" dirty="0">
              <a:solidFill>
                <a:schemeClr val="accent3"/>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B69960FC-11DC-97DF-A96A-2CCD55753AEC}"/>
              </a:ext>
            </a:extLst>
          </p:cNvPr>
          <p:cNvSpPr txBox="1"/>
          <p:nvPr/>
        </p:nvSpPr>
        <p:spPr>
          <a:xfrm>
            <a:off x="2015136" y="87251"/>
            <a:ext cx="5417909" cy="400110"/>
          </a:xfrm>
          <a:prstGeom prst="rect">
            <a:avLst/>
          </a:prstGeom>
          <a:noFill/>
        </p:spPr>
        <p:txBody>
          <a:bodyPr wrap="square">
            <a:spAutoFit/>
          </a:bodyPr>
          <a:lstStyle/>
          <a:p>
            <a:r>
              <a:rPr lang="en-US" sz="2000" b="1" u="sng" dirty="0">
                <a:solidFill>
                  <a:srgbClr val="FFC000"/>
                </a:solidFill>
                <a:latin typeface="Arial" panose="020B0604020202020204" pitchFamily="34" charset="0"/>
                <a:cs typeface="Arial" panose="020B0604020202020204" pitchFamily="34" charset="0"/>
              </a:rPr>
              <a:t>Customer Lifetime Value (CLV) Analysis</a:t>
            </a:r>
            <a:endParaRPr lang="en-IN" sz="2000" b="1" u="sng" dirty="0">
              <a:solidFill>
                <a:srgbClr val="FFC000"/>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405F7C95-6B8A-1363-E5B7-D77690ECAA31}"/>
              </a:ext>
            </a:extLst>
          </p:cNvPr>
          <p:cNvPicPr>
            <a:picLocks noChangeAspect="1"/>
          </p:cNvPicPr>
          <p:nvPr/>
        </p:nvPicPr>
        <p:blipFill>
          <a:blip r:embed="rId3"/>
          <a:stretch>
            <a:fillRect/>
          </a:stretch>
        </p:blipFill>
        <p:spPr>
          <a:xfrm>
            <a:off x="5823626" y="698751"/>
            <a:ext cx="2516221" cy="1415374"/>
          </a:xfrm>
          <a:prstGeom prst="rect">
            <a:avLst/>
          </a:prstGeom>
        </p:spPr>
      </p:pic>
      <p:pic>
        <p:nvPicPr>
          <p:cNvPr id="6" name="Picture 5">
            <a:extLst>
              <a:ext uri="{FF2B5EF4-FFF2-40B4-BE49-F238E27FC236}">
                <a16:creationId xmlns:a16="http://schemas.microsoft.com/office/drawing/2014/main" id="{4BDAD6B6-36F1-DAF2-66D7-9D571815AAC3}"/>
              </a:ext>
            </a:extLst>
          </p:cNvPr>
          <p:cNvPicPr>
            <a:picLocks noChangeAspect="1"/>
          </p:cNvPicPr>
          <p:nvPr/>
        </p:nvPicPr>
        <p:blipFill>
          <a:blip r:embed="rId4"/>
          <a:stretch>
            <a:fillRect/>
          </a:stretch>
        </p:blipFill>
        <p:spPr>
          <a:xfrm>
            <a:off x="1348903" y="571534"/>
            <a:ext cx="4059675" cy="1830888"/>
          </a:xfrm>
          <a:prstGeom prst="rect">
            <a:avLst/>
          </a:prstGeom>
        </p:spPr>
      </p:pic>
    </p:spTree>
    <p:extLst>
      <p:ext uri="{BB962C8B-B14F-4D97-AF65-F5344CB8AC3E}">
        <p14:creationId xmlns:p14="http://schemas.microsoft.com/office/powerpoint/2010/main" val="31402960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12" name="TextBox 11">
            <a:extLst>
              <a:ext uri="{FF2B5EF4-FFF2-40B4-BE49-F238E27FC236}">
                <a16:creationId xmlns:a16="http://schemas.microsoft.com/office/drawing/2014/main" id="{B69960FC-11DC-97DF-A96A-2CCD55753AEC}"/>
              </a:ext>
            </a:extLst>
          </p:cNvPr>
          <p:cNvSpPr txBox="1"/>
          <p:nvPr/>
        </p:nvSpPr>
        <p:spPr>
          <a:xfrm>
            <a:off x="933071" y="123273"/>
            <a:ext cx="7277858" cy="707886"/>
          </a:xfrm>
          <a:prstGeom prst="rect">
            <a:avLst/>
          </a:prstGeom>
          <a:noFill/>
        </p:spPr>
        <p:txBody>
          <a:bodyPr wrap="square">
            <a:spAutoFit/>
          </a:bodyPr>
          <a:lstStyle/>
          <a:p>
            <a:r>
              <a:rPr lang="en-US" sz="2000" dirty="0">
                <a:solidFill>
                  <a:schemeClr val="accent3"/>
                </a:solidFill>
              </a:rPr>
              <a:t>Promotional Campaigns on Customer Acquisition, Retention, and Sales</a:t>
            </a:r>
            <a:endParaRPr lang="en-IN" sz="2000" b="1" u="sng" dirty="0">
              <a:solidFill>
                <a:schemeClr val="accent3"/>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5D6A1356-29D2-FC13-8B1E-4C65460BBFFA}"/>
              </a:ext>
            </a:extLst>
          </p:cNvPr>
          <p:cNvSpPr txBox="1"/>
          <p:nvPr/>
        </p:nvSpPr>
        <p:spPr>
          <a:xfrm>
            <a:off x="406102" y="1284715"/>
            <a:ext cx="7804827" cy="3001334"/>
          </a:xfrm>
          <a:prstGeom prst="rect">
            <a:avLst/>
          </a:prstGeom>
          <a:noFill/>
        </p:spPr>
        <p:txBody>
          <a:bodyPr wrap="square">
            <a:spAutoFit/>
          </a:bodyPr>
          <a:lstStyle/>
          <a:p>
            <a:pPr marL="285750" indent="-285750" algn="just">
              <a:lnSpc>
                <a:spcPct val="150000"/>
              </a:lnSpc>
              <a:buClr>
                <a:schemeClr val="accent3"/>
              </a:buClr>
              <a:buFont typeface="Wingdings" panose="05000000000000000000" pitchFamily="2" charset="2"/>
              <a:buChar char="Ø"/>
            </a:pPr>
            <a:r>
              <a:rPr lang="en-US" sz="1600" dirty="0">
                <a:latin typeface="Arial" panose="020B0604020202020204" pitchFamily="34" charset="0"/>
                <a:cs typeface="Arial" panose="020B0604020202020204" pitchFamily="34" charset="0"/>
              </a:rPr>
              <a:t>Replicate Successful Campaigns: Early 2017 promotions were effective; similar campaigns should be implemented to boost early-year acquisition.</a:t>
            </a:r>
          </a:p>
          <a:p>
            <a:pPr marL="285750" indent="-285750" algn="just">
              <a:lnSpc>
                <a:spcPct val="150000"/>
              </a:lnSpc>
              <a:buClr>
                <a:schemeClr val="accent3"/>
              </a:buClr>
              <a:buFont typeface="Wingdings" panose="05000000000000000000" pitchFamily="2" charset="2"/>
              <a:buChar char="Ø"/>
            </a:pPr>
            <a:r>
              <a:rPr lang="en-US" sz="1600" dirty="0">
                <a:latin typeface="Arial" panose="020B0604020202020204" pitchFamily="34" charset="0"/>
                <a:cs typeface="Arial" panose="020B0604020202020204" pitchFamily="34" charset="0"/>
              </a:rPr>
              <a:t>Target High-Value Customers: Focus on personalized promotions and loyalty programs for high-value customers, especially in low-acquisition periods like May 2017.</a:t>
            </a:r>
          </a:p>
          <a:p>
            <a:pPr marL="285750" indent="-285750" algn="just">
              <a:lnSpc>
                <a:spcPct val="150000"/>
              </a:lnSpc>
              <a:buClr>
                <a:schemeClr val="accent3"/>
              </a:buClr>
              <a:buFont typeface="Wingdings" panose="05000000000000000000" pitchFamily="2" charset="2"/>
              <a:buChar char="Ø"/>
            </a:pPr>
            <a:r>
              <a:rPr lang="en-US" sz="1600" dirty="0">
                <a:latin typeface="Arial" panose="020B0604020202020204" pitchFamily="34" charset="0"/>
                <a:cs typeface="Arial" panose="020B0604020202020204" pitchFamily="34" charset="0"/>
              </a:rPr>
              <a:t>Reassess Post-June Strategy: Investigate why acquisition dropped after June and experiment with different marketing channels and incentives to increase retention and spending.</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87067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0"/>
          <p:cNvSpPr txBox="1">
            <a:spLocks noGrp="1"/>
          </p:cNvSpPr>
          <p:nvPr>
            <p:ph type="title"/>
          </p:nvPr>
        </p:nvSpPr>
        <p:spPr>
          <a:xfrm>
            <a:off x="1484685" y="20135"/>
            <a:ext cx="4689000" cy="80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dirty="0">
                <a:solidFill>
                  <a:schemeClr val="accent3"/>
                </a:solidFill>
                <a:latin typeface="Arial" panose="020B0604020202020204" pitchFamily="34" charset="0"/>
                <a:cs typeface="Arial" panose="020B0604020202020204" pitchFamily="34" charset="0"/>
              </a:rPr>
              <a:t>ABOUT</a:t>
            </a:r>
            <a:endParaRPr sz="3200" dirty="0">
              <a:solidFill>
                <a:schemeClr val="accent3"/>
              </a:solidFill>
            </a:endParaRPr>
          </a:p>
        </p:txBody>
      </p:sp>
      <p:sp>
        <p:nvSpPr>
          <p:cNvPr id="231" name="Google Shape;231;p40"/>
          <p:cNvSpPr txBox="1">
            <a:spLocks noGrp="1"/>
          </p:cNvSpPr>
          <p:nvPr>
            <p:ph type="subTitle" idx="1"/>
          </p:nvPr>
        </p:nvSpPr>
        <p:spPr>
          <a:xfrm>
            <a:off x="1059754" y="820535"/>
            <a:ext cx="5883209" cy="3649037"/>
          </a:xfrm>
          <a:prstGeom prst="rect">
            <a:avLst/>
          </a:prstGeom>
        </p:spPr>
        <p:txBody>
          <a:bodyPr spcFirstLastPara="1" wrap="square" lIns="91425" tIns="91425" rIns="91425" bIns="91425" anchor="b" anchorCtr="0">
            <a:noAutofit/>
          </a:bodyPr>
          <a:lstStyle/>
          <a:p>
            <a:pPr algn="just">
              <a:lnSpc>
                <a:spcPct val="107000"/>
              </a:lnSpc>
              <a:spcAft>
                <a:spcPts val="800"/>
              </a:spcAft>
              <a:buClr>
                <a:schemeClr val="accent3"/>
              </a:buClr>
              <a:buFont typeface="Wingdings" panose="05000000000000000000" pitchFamily="2" charset="2"/>
              <a:buChar char="Ø"/>
            </a:pPr>
            <a:r>
              <a:rPr lang="en-US" sz="1600" b="1" dirty="0"/>
              <a:t>Chinook</a:t>
            </a:r>
            <a:r>
              <a:rPr lang="en-US" sz="1600" dirty="0"/>
              <a:t> is a comprehensive digital media store, specializing in the sale of music records across various genres. The company offers a rich and diverse catalog, including everything from rock and jazz to classical and electronic music.</a:t>
            </a:r>
          </a:p>
          <a:p>
            <a:pPr algn="just">
              <a:lnSpc>
                <a:spcPct val="107000"/>
              </a:lnSpc>
              <a:spcAft>
                <a:spcPts val="800"/>
              </a:spcAft>
              <a:buClr>
                <a:schemeClr val="accent3"/>
              </a:buClr>
              <a:buFont typeface="Wingdings" panose="05000000000000000000" pitchFamily="2" charset="2"/>
              <a:buChar char="Ø"/>
            </a:pPr>
            <a:r>
              <a:rPr lang="en-US" sz="1600" dirty="0"/>
              <a:t>Chinook serves a global customer base, providing both digital downloads and physical music formats such as CDs and vinyl records.</a:t>
            </a:r>
          </a:p>
          <a:p>
            <a:pPr algn="just">
              <a:lnSpc>
                <a:spcPct val="107000"/>
              </a:lnSpc>
              <a:spcAft>
                <a:spcPts val="800"/>
              </a:spcAft>
              <a:buClr>
                <a:schemeClr val="accent3"/>
              </a:buClr>
              <a:buFont typeface="Wingdings" panose="05000000000000000000" pitchFamily="2" charset="2"/>
              <a:buChar char="Ø"/>
            </a:pPr>
            <a:r>
              <a:rPr lang="en-US" sz="1600" dirty="0"/>
              <a:t>The company’s catalog spans decades of musical evolution, making it a destination for music lovers seeking everything from timeless classics to the latest chart-toppers.</a:t>
            </a:r>
            <a:endParaRPr lang="en-US" sz="1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 name="Picture 1">
            <a:extLst>
              <a:ext uri="{FF2B5EF4-FFF2-40B4-BE49-F238E27FC236}">
                <a16:creationId xmlns:a16="http://schemas.microsoft.com/office/drawing/2014/main" id="{40EF99D5-C17A-2334-75EF-523770B753F5}"/>
              </a:ext>
            </a:extLst>
          </p:cNvPr>
          <p:cNvPicPr>
            <a:picLocks noChangeAspect="1"/>
          </p:cNvPicPr>
          <p:nvPr/>
        </p:nvPicPr>
        <p:blipFill>
          <a:blip r:embed="rId3"/>
          <a:stretch>
            <a:fillRect/>
          </a:stretch>
        </p:blipFill>
        <p:spPr>
          <a:xfrm>
            <a:off x="1" y="0"/>
            <a:ext cx="9143999" cy="1815830"/>
          </a:xfrm>
          <a:prstGeom prst="rect">
            <a:avLst/>
          </a:prstGeom>
        </p:spPr>
      </p:pic>
      <p:sp>
        <p:nvSpPr>
          <p:cNvPr id="6" name="TextBox 5">
            <a:extLst>
              <a:ext uri="{FF2B5EF4-FFF2-40B4-BE49-F238E27FC236}">
                <a16:creationId xmlns:a16="http://schemas.microsoft.com/office/drawing/2014/main" id="{33649475-7FB7-5981-0201-06CB9B44AC78}"/>
              </a:ext>
            </a:extLst>
          </p:cNvPr>
          <p:cNvSpPr txBox="1"/>
          <p:nvPr/>
        </p:nvSpPr>
        <p:spPr>
          <a:xfrm>
            <a:off x="278859" y="2284777"/>
            <a:ext cx="8359302" cy="2339102"/>
          </a:xfrm>
          <a:prstGeom prst="rect">
            <a:avLst/>
          </a:prstGeom>
          <a:noFill/>
        </p:spPr>
        <p:txBody>
          <a:bodyPr wrap="square">
            <a:spAutoFit/>
          </a:bodyPr>
          <a:lstStyle/>
          <a:p>
            <a:pPr marL="285750" indent="-285750" algn="just">
              <a:buClr>
                <a:schemeClr val="accent3"/>
              </a:buClr>
              <a:buFont typeface="Wingdings" panose="05000000000000000000" pitchFamily="2" charset="2"/>
              <a:buChar char="Ø"/>
            </a:pPr>
            <a:r>
              <a:rPr lang="en-US" sz="1600" dirty="0">
                <a:latin typeface="Arial" panose="020B0604020202020204" pitchFamily="34" charset="0"/>
                <a:cs typeface="Arial" panose="020B0604020202020204" pitchFamily="34" charset="0"/>
              </a:rPr>
              <a:t>Customers have different preferences for music from specific eras, ranging from older classics to newer releases.</a:t>
            </a:r>
          </a:p>
          <a:p>
            <a:pPr marL="285750" indent="-285750" algn="just">
              <a:buClr>
                <a:schemeClr val="accent3"/>
              </a:buClr>
              <a:buFont typeface="Wingdings" panose="05000000000000000000" pitchFamily="2" charset="2"/>
              <a:buChar char="Ø"/>
            </a:pPr>
            <a:endParaRPr lang="en-US" sz="1600" dirty="0">
              <a:latin typeface="Arial" panose="020B0604020202020204" pitchFamily="34" charset="0"/>
              <a:cs typeface="Arial" panose="020B0604020202020204" pitchFamily="34" charset="0"/>
            </a:endParaRPr>
          </a:p>
          <a:p>
            <a:pPr marL="285750" indent="-285750" algn="just">
              <a:buClr>
                <a:schemeClr val="accent3"/>
              </a:buClr>
              <a:buFont typeface="Wingdings" panose="05000000000000000000" pitchFamily="2" charset="2"/>
              <a:buChar char="Ø"/>
            </a:pPr>
            <a:r>
              <a:rPr lang="en-US" sz="1600" dirty="0">
                <a:latin typeface="Arial" panose="020B0604020202020204" pitchFamily="34" charset="0"/>
                <a:cs typeface="Arial" panose="020B0604020202020204" pitchFamily="34" charset="0"/>
              </a:rPr>
              <a:t>By analyzing purchase patterns, we can segment customers based on their music era preferences, enabling targeted marketing.</a:t>
            </a:r>
          </a:p>
          <a:p>
            <a:pPr marL="285750" indent="-285750" algn="just">
              <a:buClr>
                <a:schemeClr val="accent3"/>
              </a:buClr>
              <a:buFont typeface="Wingdings" panose="05000000000000000000" pitchFamily="2" charset="2"/>
              <a:buChar char="Ø"/>
            </a:pPr>
            <a:endParaRPr lang="en-US" sz="1600" dirty="0">
              <a:latin typeface="Arial" panose="020B0604020202020204" pitchFamily="34" charset="0"/>
              <a:cs typeface="Arial" panose="020B0604020202020204" pitchFamily="34" charset="0"/>
            </a:endParaRPr>
          </a:p>
          <a:p>
            <a:pPr marL="285750" indent="-285750" algn="just">
              <a:buClr>
                <a:schemeClr val="accent3"/>
              </a:buClr>
              <a:buFont typeface="Wingdings" panose="05000000000000000000" pitchFamily="2" charset="2"/>
              <a:buChar char="Ø"/>
            </a:pPr>
            <a:r>
              <a:rPr lang="en-US" sz="1600" dirty="0">
                <a:latin typeface="Arial" panose="020B0604020202020204" pitchFamily="34" charset="0"/>
                <a:cs typeface="Arial" panose="020B0604020202020204" pitchFamily="34" charset="0"/>
              </a:rPr>
              <a:t>Develop campaigns to target specific customer segments, such as promoting classic albums to customers who favor older music or bundling classic and modern albums to appeal to a broader audience</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6869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12" name="TextBox 11">
            <a:extLst>
              <a:ext uri="{FF2B5EF4-FFF2-40B4-BE49-F238E27FC236}">
                <a16:creationId xmlns:a16="http://schemas.microsoft.com/office/drawing/2014/main" id="{B69960FC-11DC-97DF-A96A-2CCD55753AEC}"/>
              </a:ext>
            </a:extLst>
          </p:cNvPr>
          <p:cNvSpPr txBox="1"/>
          <p:nvPr/>
        </p:nvSpPr>
        <p:spPr>
          <a:xfrm>
            <a:off x="593589" y="122935"/>
            <a:ext cx="8212313" cy="400110"/>
          </a:xfrm>
          <a:prstGeom prst="rect">
            <a:avLst/>
          </a:prstGeom>
          <a:noFill/>
        </p:spPr>
        <p:txBody>
          <a:bodyPr wrap="square">
            <a:spAutoFit/>
          </a:bodyPr>
          <a:lstStyle/>
          <a:p>
            <a:r>
              <a:rPr lang="en-IN" sz="2000" u="sng" dirty="0">
                <a:solidFill>
                  <a:schemeClr val="accent3"/>
                </a:solidFill>
                <a:latin typeface="Arial" panose="020B0604020202020204" pitchFamily="34" charset="0"/>
                <a:cs typeface="Arial" panose="020B0604020202020204" pitchFamily="34" charset="0"/>
              </a:rPr>
              <a:t>STRATEGIC RECOMMENDATION</a:t>
            </a:r>
          </a:p>
        </p:txBody>
      </p:sp>
      <p:sp>
        <p:nvSpPr>
          <p:cNvPr id="3" name="TextBox 2">
            <a:extLst>
              <a:ext uri="{FF2B5EF4-FFF2-40B4-BE49-F238E27FC236}">
                <a16:creationId xmlns:a16="http://schemas.microsoft.com/office/drawing/2014/main" id="{323C72B7-43F7-12A8-6E29-4F653B1356C7}"/>
              </a:ext>
            </a:extLst>
          </p:cNvPr>
          <p:cNvSpPr txBox="1"/>
          <p:nvPr/>
        </p:nvSpPr>
        <p:spPr>
          <a:xfrm>
            <a:off x="235324" y="1002090"/>
            <a:ext cx="8331502" cy="2949525"/>
          </a:xfrm>
          <a:prstGeom prst="rect">
            <a:avLst/>
          </a:prstGeom>
          <a:noFill/>
        </p:spPr>
        <p:txBody>
          <a:bodyPr wrap="square">
            <a:spAutoFit/>
          </a:bodyPr>
          <a:lstStyle/>
          <a:p>
            <a:pPr>
              <a:lnSpc>
                <a:spcPct val="150000"/>
              </a:lnSpc>
            </a:pPr>
            <a:r>
              <a:rPr lang="en-US" dirty="0">
                <a:solidFill>
                  <a:schemeClr val="accent3"/>
                </a:solidFill>
                <a:latin typeface="Arial" panose="020B0604020202020204" pitchFamily="34" charset="0"/>
                <a:cs typeface="Arial" panose="020B0604020202020204" pitchFamily="34" charset="0"/>
              </a:rPr>
              <a:t>Customer Segmentation and Targeting</a:t>
            </a:r>
          </a:p>
          <a:p>
            <a:pPr marL="285750" indent="-285750" algn="just">
              <a:lnSpc>
                <a:spcPct val="150000"/>
              </a:lnSpc>
              <a:buClr>
                <a:schemeClr val="accent3"/>
              </a:buClr>
              <a:buFont typeface="Wingdings" panose="05000000000000000000" pitchFamily="2" charset="2"/>
              <a:buChar char="Ø"/>
            </a:pPr>
            <a:r>
              <a:rPr lang="en-US" dirty="0">
                <a:latin typeface="Arial" panose="020B0604020202020204" pitchFamily="34" charset="0"/>
                <a:cs typeface="Arial" panose="020B0604020202020204" pitchFamily="34" charset="0"/>
              </a:rPr>
              <a:t>Customer Segmentation: Segment customers based on their spending patterns, purchase frequency, and loyalty to identify distinct groups.</a:t>
            </a:r>
          </a:p>
          <a:p>
            <a:pPr marL="285750" indent="-285750" algn="just">
              <a:lnSpc>
                <a:spcPct val="150000"/>
              </a:lnSpc>
              <a:buClr>
                <a:schemeClr val="accent3"/>
              </a:buClr>
              <a:buFont typeface="Wingdings" panose="05000000000000000000" pitchFamily="2" charset="2"/>
              <a:buChar char="Ø"/>
            </a:pPr>
            <a:r>
              <a:rPr lang="en-US" dirty="0">
                <a:latin typeface="Arial" panose="020B0604020202020204" pitchFamily="34" charset="0"/>
                <a:cs typeface="Arial" panose="020B0604020202020204" pitchFamily="34" charset="0"/>
              </a:rPr>
              <a:t>Targeted Marketing: Develop tailored marketing strategies for each segment to maximize customer engagement and conversion.</a:t>
            </a:r>
          </a:p>
          <a:p>
            <a:pPr marL="285750" indent="-285750" algn="just">
              <a:lnSpc>
                <a:spcPct val="150000"/>
              </a:lnSpc>
              <a:buClr>
                <a:schemeClr val="accent3"/>
              </a:buClr>
              <a:buFont typeface="Wingdings" panose="05000000000000000000" pitchFamily="2" charset="2"/>
              <a:buChar char="Ø"/>
            </a:pPr>
            <a:r>
              <a:rPr lang="en-US" dirty="0">
                <a:latin typeface="Arial" panose="020B0604020202020204" pitchFamily="34" charset="0"/>
                <a:cs typeface="Arial" panose="020B0604020202020204" pitchFamily="34" charset="0"/>
              </a:rPr>
              <a:t>Personalized Offers: Use customer data to deliver personalized offers and recommendations that resonate with their preferences.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84165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3" name="TextBox 2">
            <a:extLst>
              <a:ext uri="{FF2B5EF4-FFF2-40B4-BE49-F238E27FC236}">
                <a16:creationId xmlns:a16="http://schemas.microsoft.com/office/drawing/2014/main" id="{ABFFDC85-65A8-ACE2-B724-485545C3F8E6}"/>
              </a:ext>
            </a:extLst>
          </p:cNvPr>
          <p:cNvSpPr txBox="1"/>
          <p:nvPr/>
        </p:nvSpPr>
        <p:spPr>
          <a:xfrm>
            <a:off x="366432" y="2377719"/>
            <a:ext cx="8411136" cy="2632003"/>
          </a:xfrm>
          <a:prstGeom prst="rect">
            <a:avLst/>
          </a:prstGeom>
          <a:noFill/>
        </p:spPr>
        <p:txBody>
          <a:bodyPr wrap="square">
            <a:spAutoFit/>
          </a:bodyPr>
          <a:lstStyle/>
          <a:p>
            <a:pPr algn="just">
              <a:lnSpc>
                <a:spcPct val="150000"/>
              </a:lnSpc>
            </a:pPr>
            <a:r>
              <a:rPr lang="en-US" sz="1600" b="1" dirty="0">
                <a:solidFill>
                  <a:schemeClr val="accent3"/>
                </a:solidFill>
                <a:latin typeface="Arial" panose="020B0604020202020204" pitchFamily="34" charset="0"/>
                <a:cs typeface="Arial" panose="020B0604020202020204" pitchFamily="34" charset="0"/>
              </a:rPr>
              <a:t>Enhancing Customer Lifetime Value</a:t>
            </a:r>
          </a:p>
          <a:p>
            <a:pPr marL="285750" indent="-285750" algn="just">
              <a:lnSpc>
                <a:spcPct val="150000"/>
              </a:lnSpc>
              <a:buClr>
                <a:schemeClr val="accent3"/>
              </a:buClr>
              <a:buFont typeface="Wingdings" panose="05000000000000000000" pitchFamily="2" charset="2"/>
              <a:buChar char="Ø"/>
            </a:pPr>
            <a:r>
              <a:rPr lang="en-US" sz="1600" dirty="0">
                <a:latin typeface="Arial" panose="020B0604020202020204" pitchFamily="34" charset="0"/>
                <a:cs typeface="Arial" panose="020B0604020202020204" pitchFamily="34" charset="0"/>
              </a:rPr>
              <a:t>Loyalty Programs: Implement loyalty programs to reward repeat customers and encourage continued engagement.</a:t>
            </a:r>
          </a:p>
          <a:p>
            <a:pPr marL="285750" indent="-285750" algn="just">
              <a:lnSpc>
                <a:spcPct val="150000"/>
              </a:lnSpc>
              <a:buClr>
                <a:schemeClr val="accent3"/>
              </a:buClr>
              <a:buFont typeface="Wingdings" panose="05000000000000000000" pitchFamily="2" charset="2"/>
              <a:buChar char="Ø"/>
            </a:pPr>
            <a:r>
              <a:rPr lang="en-US" sz="1600" dirty="0">
                <a:latin typeface="Arial" panose="020B0604020202020204" pitchFamily="34" charset="0"/>
                <a:cs typeface="Arial" panose="020B0604020202020204" pitchFamily="34" charset="0"/>
              </a:rPr>
              <a:t>Customer Retention Strategies: Focus on improving customer satisfaction and addressing pain points to reduce churn.</a:t>
            </a:r>
          </a:p>
          <a:p>
            <a:pPr marL="285750" indent="-285750" algn="just">
              <a:lnSpc>
                <a:spcPct val="150000"/>
              </a:lnSpc>
              <a:buClr>
                <a:schemeClr val="accent3"/>
              </a:buClr>
              <a:buFont typeface="Wingdings" panose="05000000000000000000" pitchFamily="2" charset="2"/>
              <a:buChar char="Ø"/>
            </a:pPr>
            <a:r>
              <a:rPr lang="en-US" sz="1600" dirty="0">
                <a:latin typeface="Arial" panose="020B0604020202020204" pitchFamily="34" charset="0"/>
                <a:cs typeface="Arial" panose="020B0604020202020204" pitchFamily="34" charset="0"/>
              </a:rPr>
              <a:t>Upselling and Cross-Selling: Identify opportunities to upsell or cross-sell products based on customer purchase history and preferences.</a:t>
            </a:r>
            <a:endParaRPr lang="en-IN" sz="16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B2ADC89-50B2-26E8-24DF-3560B674EE75}"/>
              </a:ext>
            </a:extLst>
          </p:cNvPr>
          <p:cNvPicPr>
            <a:picLocks noChangeAspect="1"/>
          </p:cNvPicPr>
          <p:nvPr/>
        </p:nvPicPr>
        <p:blipFill>
          <a:blip r:embed="rId3"/>
          <a:stretch>
            <a:fillRect/>
          </a:stretch>
        </p:blipFill>
        <p:spPr>
          <a:xfrm>
            <a:off x="48937" y="47065"/>
            <a:ext cx="9021103" cy="2259107"/>
          </a:xfrm>
          <a:prstGeom prst="rect">
            <a:avLst/>
          </a:prstGeom>
        </p:spPr>
      </p:pic>
    </p:spTree>
    <p:extLst>
      <p:ext uri="{BB962C8B-B14F-4D97-AF65-F5344CB8AC3E}">
        <p14:creationId xmlns:p14="http://schemas.microsoft.com/office/powerpoint/2010/main" val="30719421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5" name="TextBox 4">
            <a:extLst>
              <a:ext uri="{FF2B5EF4-FFF2-40B4-BE49-F238E27FC236}">
                <a16:creationId xmlns:a16="http://schemas.microsoft.com/office/drawing/2014/main" id="{85AB3622-2038-F152-00C5-7CE7BE018BF7}"/>
              </a:ext>
            </a:extLst>
          </p:cNvPr>
          <p:cNvSpPr txBox="1"/>
          <p:nvPr/>
        </p:nvSpPr>
        <p:spPr>
          <a:xfrm>
            <a:off x="67234" y="147917"/>
            <a:ext cx="4644898" cy="4478662"/>
          </a:xfrm>
          <a:prstGeom prst="rect">
            <a:avLst/>
          </a:prstGeom>
          <a:noFill/>
        </p:spPr>
        <p:txBody>
          <a:bodyPr wrap="square">
            <a:spAutoFit/>
          </a:bodyPr>
          <a:lstStyle/>
          <a:p>
            <a:pPr algn="just">
              <a:lnSpc>
                <a:spcPct val="150000"/>
              </a:lnSpc>
            </a:pPr>
            <a:r>
              <a:rPr lang="en-US" sz="1600" b="1" dirty="0">
                <a:solidFill>
                  <a:schemeClr val="accent3"/>
                </a:solidFill>
                <a:latin typeface="Arial" panose="020B0604020202020204" pitchFamily="34" charset="0"/>
                <a:cs typeface="Arial" panose="020B0604020202020204" pitchFamily="34" charset="0"/>
              </a:rPr>
              <a:t>Leveraging Product Affinity</a:t>
            </a:r>
          </a:p>
          <a:p>
            <a:pPr marL="285750" indent="-285750" algn="just">
              <a:lnSpc>
                <a:spcPct val="150000"/>
              </a:lnSpc>
              <a:buClr>
                <a:schemeClr val="accent3"/>
              </a:buClr>
              <a:buFont typeface="Wingdings" panose="05000000000000000000" pitchFamily="2" charset="2"/>
              <a:buChar char="Ø"/>
            </a:pPr>
            <a:r>
              <a:rPr lang="en-US" sz="1600" dirty="0">
                <a:latin typeface="Arial" panose="020B0604020202020204" pitchFamily="34" charset="0"/>
                <a:cs typeface="Arial" panose="020B0604020202020204" pitchFamily="34" charset="0"/>
              </a:rPr>
              <a:t>Product Recommendations: Utilize product affinity analysis to recommend complementary products and increase average order values.</a:t>
            </a:r>
          </a:p>
          <a:p>
            <a:pPr marL="285750" indent="-285750" algn="just">
              <a:lnSpc>
                <a:spcPct val="150000"/>
              </a:lnSpc>
              <a:buClr>
                <a:schemeClr val="accent3"/>
              </a:buClr>
              <a:buFont typeface="Wingdings" panose="05000000000000000000" pitchFamily="2" charset="2"/>
              <a:buChar char="Ø"/>
            </a:pPr>
            <a:r>
              <a:rPr lang="en-US" sz="1600" dirty="0">
                <a:latin typeface="Arial" panose="020B0604020202020204" pitchFamily="34" charset="0"/>
                <a:cs typeface="Arial" panose="020B0604020202020204" pitchFamily="34" charset="0"/>
              </a:rPr>
              <a:t>Product Bundling: Create product bundles based on frequently purchased items to encourage customers to buy more.</a:t>
            </a:r>
          </a:p>
          <a:p>
            <a:pPr marL="285750" indent="-285750" algn="just">
              <a:lnSpc>
                <a:spcPct val="150000"/>
              </a:lnSpc>
              <a:buClr>
                <a:schemeClr val="accent3"/>
              </a:buClr>
              <a:buFont typeface="Wingdings" panose="05000000000000000000" pitchFamily="2" charset="2"/>
              <a:buChar char="Ø"/>
            </a:pPr>
            <a:r>
              <a:rPr lang="en-US" sz="1600" dirty="0">
                <a:latin typeface="Arial" panose="020B0604020202020204" pitchFamily="34" charset="0"/>
                <a:cs typeface="Arial" panose="020B0604020202020204" pitchFamily="34" charset="0"/>
              </a:rPr>
              <a:t>Personalized Shopping Experiences: Provide personalized product recommendations on the website or in email campaigns to enhance customer engagement.</a:t>
            </a:r>
            <a:endParaRPr lang="en-IN" sz="1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E74D3FAD-1165-DD2C-B005-E07063FA4FA6}"/>
              </a:ext>
            </a:extLst>
          </p:cNvPr>
          <p:cNvPicPr>
            <a:picLocks noChangeAspect="1"/>
          </p:cNvPicPr>
          <p:nvPr/>
        </p:nvPicPr>
        <p:blipFill>
          <a:blip r:embed="rId3"/>
          <a:srcRect r="2220" b="10993"/>
          <a:stretch/>
        </p:blipFill>
        <p:spPr>
          <a:xfrm>
            <a:off x="5103913" y="374075"/>
            <a:ext cx="3778299" cy="4395349"/>
          </a:xfrm>
          <a:prstGeom prst="rect">
            <a:avLst/>
          </a:prstGeom>
        </p:spPr>
      </p:pic>
    </p:spTree>
    <p:extLst>
      <p:ext uri="{BB962C8B-B14F-4D97-AF65-F5344CB8AC3E}">
        <p14:creationId xmlns:p14="http://schemas.microsoft.com/office/powerpoint/2010/main" val="35822653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4" name="Google Shape;574;p55"/>
          <p:cNvSpPr txBox="1">
            <a:spLocks noGrp="1"/>
          </p:cNvSpPr>
          <p:nvPr>
            <p:ph type="title"/>
          </p:nvPr>
        </p:nvSpPr>
        <p:spPr>
          <a:xfrm>
            <a:off x="-1272851" y="120732"/>
            <a:ext cx="3987600" cy="7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800" dirty="0">
                <a:solidFill>
                  <a:schemeClr val="accent3"/>
                </a:solidFill>
              </a:rPr>
              <a:t>CONCLUSION</a:t>
            </a:r>
            <a:endParaRPr sz="2800" dirty="0">
              <a:solidFill>
                <a:schemeClr val="accent3"/>
              </a:solidFill>
            </a:endParaRPr>
          </a:p>
        </p:txBody>
      </p:sp>
      <p:grpSp>
        <p:nvGrpSpPr>
          <p:cNvPr id="577" name="Google Shape;577;p55"/>
          <p:cNvGrpSpPr/>
          <p:nvPr/>
        </p:nvGrpSpPr>
        <p:grpSpPr>
          <a:xfrm>
            <a:off x="1194278" y="786770"/>
            <a:ext cx="6927745" cy="4227512"/>
            <a:chOff x="719249" y="1836336"/>
            <a:chExt cx="4066201" cy="2778291"/>
          </a:xfrm>
          <a:solidFill>
            <a:schemeClr val="bg1">
              <a:lumMod val="75000"/>
              <a:lumOff val="25000"/>
            </a:schemeClr>
          </a:solidFill>
        </p:grpSpPr>
        <p:grpSp>
          <p:nvGrpSpPr>
            <p:cNvPr id="578" name="Google Shape;578;p55"/>
            <p:cNvGrpSpPr/>
            <p:nvPr/>
          </p:nvGrpSpPr>
          <p:grpSpPr>
            <a:xfrm>
              <a:off x="1646850" y="4168925"/>
              <a:ext cx="2211000" cy="445702"/>
              <a:chOff x="1646850" y="4168925"/>
              <a:chExt cx="2211000" cy="445702"/>
            </a:xfrm>
            <a:grpFill/>
          </p:grpSpPr>
          <p:sp>
            <p:nvSpPr>
              <p:cNvPr id="579" name="Google Shape;579;p55"/>
              <p:cNvSpPr/>
              <p:nvPr/>
            </p:nvSpPr>
            <p:spPr>
              <a:xfrm rot="10800000" flipH="1">
                <a:off x="1646850" y="4437627"/>
                <a:ext cx="2211000" cy="177000"/>
              </a:xfrm>
              <a:prstGeom prst="round2SameRect">
                <a:avLst>
                  <a:gd name="adj1" fmla="val 50000"/>
                  <a:gd name="adj2" fmla="val 0"/>
                </a:avLst>
              </a:prstGeom>
              <a:grp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5"/>
              <p:cNvSpPr/>
              <p:nvPr/>
            </p:nvSpPr>
            <p:spPr>
              <a:xfrm>
                <a:off x="1646850" y="4290202"/>
                <a:ext cx="2211000" cy="281100"/>
              </a:xfrm>
              <a:prstGeom prst="ellipse">
                <a:avLst/>
              </a:prstGeom>
              <a:grp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highlight>
                    <a:srgbClr val="00FF00"/>
                  </a:highlight>
                </a:endParaRPr>
              </a:p>
            </p:txBody>
          </p:sp>
          <p:sp>
            <p:nvSpPr>
              <p:cNvPr id="581" name="Google Shape;581;p55"/>
              <p:cNvSpPr/>
              <p:nvPr/>
            </p:nvSpPr>
            <p:spPr>
              <a:xfrm>
                <a:off x="2082450" y="4168925"/>
                <a:ext cx="1339800" cy="252600"/>
              </a:xfrm>
              <a:prstGeom prst="round2SameRect">
                <a:avLst>
                  <a:gd name="adj1" fmla="val 0"/>
                  <a:gd name="adj2" fmla="val 50000"/>
                </a:avLst>
              </a:prstGeom>
              <a:grp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 name="Google Shape;582;p55"/>
            <p:cNvGrpSpPr/>
            <p:nvPr/>
          </p:nvGrpSpPr>
          <p:grpSpPr>
            <a:xfrm>
              <a:off x="719249" y="1836336"/>
              <a:ext cx="4066201" cy="2349771"/>
              <a:chOff x="719249" y="1836336"/>
              <a:chExt cx="4066201" cy="2349771"/>
            </a:xfrm>
            <a:grpFill/>
          </p:grpSpPr>
          <p:sp>
            <p:nvSpPr>
              <p:cNvPr id="583" name="Google Shape;583;p55"/>
              <p:cNvSpPr/>
              <p:nvPr/>
            </p:nvSpPr>
            <p:spPr>
              <a:xfrm>
                <a:off x="719250" y="1965807"/>
                <a:ext cx="4066200" cy="2220300"/>
              </a:xfrm>
              <a:prstGeom prst="rect">
                <a:avLst/>
              </a:prstGeom>
              <a:grp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5"/>
              <p:cNvSpPr/>
              <p:nvPr/>
            </p:nvSpPr>
            <p:spPr>
              <a:xfrm>
                <a:off x="719249" y="1836336"/>
                <a:ext cx="4066200" cy="2220300"/>
              </a:xfrm>
              <a:prstGeom prst="rect">
                <a:avLst/>
              </a:prstGeom>
              <a:grp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TextBox 2">
            <a:extLst>
              <a:ext uri="{FF2B5EF4-FFF2-40B4-BE49-F238E27FC236}">
                <a16:creationId xmlns:a16="http://schemas.microsoft.com/office/drawing/2014/main" id="{54918A78-FEE9-5D2D-DCC2-60CC3468C908}"/>
              </a:ext>
            </a:extLst>
          </p:cNvPr>
          <p:cNvSpPr txBox="1"/>
          <p:nvPr/>
        </p:nvSpPr>
        <p:spPr>
          <a:xfrm>
            <a:off x="1353997" y="817160"/>
            <a:ext cx="6627377" cy="3539430"/>
          </a:xfrm>
          <a:prstGeom prst="rect">
            <a:avLst/>
          </a:prstGeom>
          <a:solidFill>
            <a:schemeClr val="tx1">
              <a:lumMod val="50000"/>
            </a:schemeClr>
          </a:solidFill>
        </p:spPr>
        <p:txBody>
          <a:bodyPr wrap="square">
            <a:spAutoFit/>
          </a:bodyPr>
          <a:lstStyle/>
          <a:p>
            <a:pPr marL="285750" indent="-285750" algn="just">
              <a:buClr>
                <a:schemeClr val="accent3"/>
              </a:buClr>
              <a:buFont typeface="Wingdings" panose="05000000000000000000" pitchFamily="2" charset="2"/>
              <a:buChar char="Ø"/>
            </a:pPr>
            <a:r>
              <a:rPr lang="en-US" sz="1600" dirty="0">
                <a:latin typeface="Arial" panose="020B0604020202020204" pitchFamily="34" charset="0"/>
                <a:cs typeface="Arial" panose="020B0604020202020204" pitchFamily="34" charset="0"/>
              </a:rPr>
              <a:t>The customer base exhibits diverse spending patterns, indicating the need for targeted marketing strategies. A significant number of customers have remained loyal over time, highlighting the importance of retention efforts. Analyzing product affinity can inform cross-selling and upselling initiatives.</a:t>
            </a:r>
          </a:p>
          <a:p>
            <a:pPr marL="285750" indent="-285750" algn="just">
              <a:buClr>
                <a:schemeClr val="accent3"/>
              </a:buClr>
              <a:buFont typeface="Wingdings" panose="05000000000000000000" pitchFamily="2" charset="2"/>
              <a:buChar char="Ø"/>
            </a:pPr>
            <a:endParaRPr lang="en-US" sz="1600" dirty="0">
              <a:latin typeface="Arial" panose="020B0604020202020204" pitchFamily="34" charset="0"/>
              <a:cs typeface="Arial" panose="020B0604020202020204" pitchFamily="34" charset="0"/>
            </a:endParaRPr>
          </a:p>
          <a:p>
            <a:pPr marL="285750" indent="-285750" algn="just">
              <a:buClr>
                <a:schemeClr val="accent3"/>
              </a:buClr>
              <a:buFont typeface="Wingdings" panose="05000000000000000000" pitchFamily="2" charset="2"/>
              <a:buChar char="Ø"/>
            </a:pPr>
            <a:r>
              <a:rPr lang="en-US" sz="1600" dirty="0">
                <a:latin typeface="Arial" panose="020B0604020202020204" pitchFamily="34" charset="0"/>
                <a:cs typeface="Arial" panose="020B0604020202020204" pitchFamily="34" charset="0"/>
              </a:rPr>
              <a:t>Implement targeted marketing strategies based on customer segments, focusing on their specific needs and preferences. Prioritize customer retention by offering loyalty programs, personalized recommendations, and exceptional customer service.</a:t>
            </a:r>
          </a:p>
          <a:p>
            <a:pPr marL="285750" indent="-285750" algn="just">
              <a:buClr>
                <a:schemeClr val="accent3"/>
              </a:buClr>
              <a:buFont typeface="Wingdings" panose="05000000000000000000" pitchFamily="2" charset="2"/>
              <a:buChar char="Ø"/>
            </a:pPr>
            <a:endParaRPr lang="en-US" sz="1600" dirty="0">
              <a:latin typeface="Arial" panose="020B0604020202020204" pitchFamily="34" charset="0"/>
              <a:cs typeface="Arial" panose="020B0604020202020204" pitchFamily="34" charset="0"/>
            </a:endParaRPr>
          </a:p>
          <a:p>
            <a:pPr marL="285750" indent="-285750" algn="just">
              <a:buClr>
                <a:schemeClr val="accent3"/>
              </a:buClr>
              <a:buFont typeface="Wingdings" panose="05000000000000000000" pitchFamily="2" charset="2"/>
              <a:buChar char="Ø"/>
            </a:pPr>
            <a:r>
              <a:rPr lang="en-US" sz="1600" dirty="0">
                <a:latin typeface="Arial" panose="020B0604020202020204" pitchFamily="34" charset="0"/>
                <a:cs typeface="Arial" panose="020B0604020202020204" pitchFamily="34" charset="0"/>
              </a:rPr>
              <a:t>Incorporate demographic data to further refine customer segmentation. Assess the competitive landscape to identify opportunities and challenges.</a:t>
            </a:r>
            <a:endParaRPr lang="en-IN" sz="1600" dirty="0">
              <a:latin typeface="Arial" panose="020B0604020202020204" pitchFamily="34" charset="0"/>
              <a:cs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922537-CB6A-195D-2061-30BE3B693773}"/>
              </a:ext>
            </a:extLst>
          </p:cNvPr>
          <p:cNvSpPr>
            <a:spLocks noGrp="1"/>
          </p:cNvSpPr>
          <p:nvPr>
            <p:ph type="body" idx="1"/>
          </p:nvPr>
        </p:nvSpPr>
        <p:spPr>
          <a:xfrm>
            <a:off x="2317128" y="1607133"/>
            <a:ext cx="3471300" cy="1405007"/>
          </a:xfrm>
        </p:spPr>
        <p:txBody>
          <a:bodyPr/>
          <a:lstStyle/>
          <a:p>
            <a:pPr algn="just"/>
            <a:r>
              <a:rPr lang="en-IN" dirty="0">
                <a:solidFill>
                  <a:schemeClr val="accent3"/>
                </a:solidFill>
                <a:latin typeface="Arial" panose="020B0604020202020204" pitchFamily="34" charset="0"/>
                <a:cs typeface="Arial" panose="020B0604020202020204" pitchFamily="34" charset="0"/>
              </a:rPr>
              <a:t>THANK YOU !</a:t>
            </a:r>
          </a:p>
          <a:p>
            <a:pPr algn="just"/>
            <a:endParaRPr lang="en-IN" dirty="0"/>
          </a:p>
        </p:txBody>
      </p:sp>
    </p:spTree>
    <p:extLst>
      <p:ext uri="{BB962C8B-B14F-4D97-AF65-F5344CB8AC3E}">
        <p14:creationId xmlns:p14="http://schemas.microsoft.com/office/powerpoint/2010/main" val="1515108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F7C840-87AA-302D-D1B3-B1C776C9FD4B}"/>
              </a:ext>
            </a:extLst>
          </p:cNvPr>
          <p:cNvSpPr txBox="1"/>
          <p:nvPr/>
        </p:nvSpPr>
        <p:spPr>
          <a:xfrm>
            <a:off x="1977957" y="201037"/>
            <a:ext cx="4448783" cy="523220"/>
          </a:xfrm>
          <a:prstGeom prst="rect">
            <a:avLst/>
          </a:prstGeom>
          <a:noFill/>
        </p:spPr>
        <p:txBody>
          <a:bodyPr wrap="square" rtlCol="0">
            <a:spAutoFit/>
          </a:bodyPr>
          <a:lstStyle/>
          <a:p>
            <a:pPr algn="ctr"/>
            <a:r>
              <a:rPr lang="en-IN" sz="2800" dirty="0">
                <a:solidFill>
                  <a:schemeClr val="accent3"/>
                </a:solidFill>
                <a:latin typeface="Arial" panose="020B0604020202020204" pitchFamily="34" charset="0"/>
                <a:cs typeface="Arial" panose="020B0604020202020204" pitchFamily="34" charset="0"/>
              </a:rPr>
              <a:t>PROBLEM</a:t>
            </a:r>
            <a:r>
              <a:rPr lang="en-IN" dirty="0">
                <a:solidFill>
                  <a:schemeClr val="accent3"/>
                </a:solidFill>
                <a:latin typeface="Arial" panose="020B0604020202020204" pitchFamily="34" charset="0"/>
                <a:cs typeface="Arial" panose="020B0604020202020204" pitchFamily="34" charset="0"/>
              </a:rPr>
              <a:t>  </a:t>
            </a:r>
            <a:r>
              <a:rPr lang="en-IN" sz="2800" dirty="0">
                <a:solidFill>
                  <a:schemeClr val="accent3"/>
                </a:solidFill>
                <a:latin typeface="Arial" panose="020B0604020202020204" pitchFamily="34" charset="0"/>
                <a:cs typeface="Arial" panose="020B0604020202020204" pitchFamily="34" charset="0"/>
              </a:rPr>
              <a:t>STATEMENT</a:t>
            </a:r>
          </a:p>
        </p:txBody>
      </p:sp>
      <p:sp>
        <p:nvSpPr>
          <p:cNvPr id="4" name="TextBox 3">
            <a:extLst>
              <a:ext uri="{FF2B5EF4-FFF2-40B4-BE49-F238E27FC236}">
                <a16:creationId xmlns:a16="http://schemas.microsoft.com/office/drawing/2014/main" id="{C31B9031-6C8B-9361-4789-DECA17B494A1}"/>
              </a:ext>
            </a:extLst>
          </p:cNvPr>
          <p:cNvSpPr txBox="1"/>
          <p:nvPr/>
        </p:nvSpPr>
        <p:spPr>
          <a:xfrm>
            <a:off x="3709481" y="1783697"/>
            <a:ext cx="5239966" cy="2308324"/>
          </a:xfrm>
          <a:prstGeom prst="rect">
            <a:avLst/>
          </a:prstGeom>
          <a:noFill/>
        </p:spPr>
        <p:txBody>
          <a:bodyPr wrap="square">
            <a:spAutoFit/>
          </a:bodyPr>
          <a:lstStyle/>
          <a:p>
            <a:pPr marL="285750" indent="-285750" algn="just">
              <a:buClr>
                <a:srgbClr val="FFC000"/>
              </a:buClr>
              <a:buFont typeface="Arial" panose="020B0604020202020204" pitchFamily="34" charset="0"/>
              <a:buChar char="•"/>
            </a:pPr>
            <a:r>
              <a:rPr lang="en-US" sz="1800" dirty="0">
                <a:latin typeface="Arial" panose="020B0604020202020204" pitchFamily="34" charset="0"/>
                <a:cs typeface="Arial" panose="020B0604020202020204" pitchFamily="34" charset="0"/>
              </a:rPr>
              <a:t>As a data analyst at Chinook, objective is to analyze music record sales data to identify patterns in customer purchasing behavior, geographic sales trends, and genre preferences, providing insights to optimize the company's strategy in the physical music market.</a:t>
            </a:r>
          </a:p>
          <a:p>
            <a:pPr algn="just">
              <a:buClr>
                <a:srgbClr val="FFC000"/>
              </a:buClr>
            </a:pPr>
            <a:r>
              <a:rPr lang="en-US" sz="1800" dirty="0"/>
              <a:t>  </a:t>
            </a:r>
          </a:p>
        </p:txBody>
      </p:sp>
      <p:pic>
        <p:nvPicPr>
          <p:cNvPr id="3" name="Picture 2">
            <a:extLst>
              <a:ext uri="{FF2B5EF4-FFF2-40B4-BE49-F238E27FC236}">
                <a16:creationId xmlns:a16="http://schemas.microsoft.com/office/drawing/2014/main" id="{07F65028-4E5A-6A9A-037B-0438E53D795C}"/>
              </a:ext>
            </a:extLst>
          </p:cNvPr>
          <p:cNvPicPr>
            <a:picLocks noChangeAspect="1"/>
          </p:cNvPicPr>
          <p:nvPr/>
        </p:nvPicPr>
        <p:blipFill>
          <a:blip r:embed="rId2"/>
          <a:stretch>
            <a:fillRect/>
          </a:stretch>
        </p:blipFill>
        <p:spPr>
          <a:xfrm>
            <a:off x="376380" y="1148278"/>
            <a:ext cx="3203153" cy="2943743"/>
          </a:xfrm>
          <a:prstGeom prst="rect">
            <a:avLst/>
          </a:prstGeom>
        </p:spPr>
      </p:pic>
    </p:spTree>
    <p:extLst>
      <p:ext uri="{BB962C8B-B14F-4D97-AF65-F5344CB8AC3E}">
        <p14:creationId xmlns:p14="http://schemas.microsoft.com/office/powerpoint/2010/main" val="3306191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hinook ER diagram">
            <a:extLst>
              <a:ext uri="{FF2B5EF4-FFF2-40B4-BE49-F238E27FC236}">
                <a16:creationId xmlns:a16="http://schemas.microsoft.com/office/drawing/2014/main" id="{F364CC35-1B9F-7F34-8857-4A7B360A88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545" y="856034"/>
            <a:ext cx="5321233" cy="3652990"/>
          </a:xfrm>
          <a:prstGeom prst="rect">
            <a:avLst/>
          </a:prstGeom>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C7FFB9A-72B2-CAA1-F42D-E7AFFA6DEB69}"/>
              </a:ext>
            </a:extLst>
          </p:cNvPr>
          <p:cNvSpPr txBox="1"/>
          <p:nvPr/>
        </p:nvSpPr>
        <p:spPr>
          <a:xfrm flipH="1">
            <a:off x="2279420" y="181582"/>
            <a:ext cx="3991677" cy="523220"/>
          </a:xfrm>
          <a:prstGeom prst="rect">
            <a:avLst/>
          </a:prstGeom>
          <a:noFill/>
        </p:spPr>
        <p:txBody>
          <a:bodyPr wrap="square" rtlCol="0">
            <a:spAutoFit/>
          </a:bodyPr>
          <a:lstStyle/>
          <a:p>
            <a:r>
              <a:rPr lang="en-IN" sz="2800" dirty="0">
                <a:solidFill>
                  <a:schemeClr val="accent3"/>
                </a:solidFill>
                <a:latin typeface="Arial" panose="020B0604020202020204" pitchFamily="34" charset="0"/>
                <a:cs typeface="Arial" panose="020B0604020202020204" pitchFamily="34" charset="0"/>
              </a:rPr>
              <a:t>DATABASE SCHEMA</a:t>
            </a:r>
          </a:p>
        </p:txBody>
      </p:sp>
    </p:spTree>
    <p:extLst>
      <p:ext uri="{BB962C8B-B14F-4D97-AF65-F5344CB8AC3E}">
        <p14:creationId xmlns:p14="http://schemas.microsoft.com/office/powerpoint/2010/main" val="1585588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8"/>
          <p:cNvSpPr txBox="1">
            <a:spLocks noGrp="1"/>
          </p:cNvSpPr>
          <p:nvPr>
            <p:ph type="title"/>
          </p:nvPr>
        </p:nvSpPr>
        <p:spPr>
          <a:xfrm>
            <a:off x="199785" y="63092"/>
            <a:ext cx="3765176" cy="547200"/>
          </a:xfrm>
          <a:prstGeom prst="rect">
            <a:avLst/>
          </a:prstGeom>
        </p:spPr>
        <p:txBody>
          <a:bodyPr spcFirstLastPara="1" wrap="square" lIns="91425" tIns="91425" rIns="91425" bIns="91425" anchor="t" anchorCtr="0">
            <a:noAutofit/>
          </a:bodyPr>
          <a:lstStyle/>
          <a:p>
            <a:r>
              <a:rPr lang="en-US" sz="3200" dirty="0">
                <a:solidFill>
                  <a:schemeClr val="accent3"/>
                </a:solidFill>
                <a:latin typeface="Arial" panose="020B0604020202020204" pitchFamily="34" charset="0"/>
                <a:cs typeface="Arial" panose="020B0604020202020204" pitchFamily="34" charset="0"/>
              </a:rPr>
              <a:t>DATA SNAPSHOT </a:t>
            </a:r>
            <a:br>
              <a:rPr lang="en-IN" sz="3200" dirty="0">
                <a:solidFill>
                  <a:schemeClr val="accent3"/>
                </a:solidFill>
                <a:latin typeface="Arial" panose="020B0604020202020204" pitchFamily="34" charset="0"/>
                <a:cs typeface="Arial" panose="020B0604020202020204" pitchFamily="34" charset="0"/>
              </a:rPr>
            </a:br>
            <a:endParaRPr lang="en-IN" sz="3200" dirty="0">
              <a:solidFill>
                <a:schemeClr val="accent3"/>
              </a:solidFill>
              <a:latin typeface="Arial" panose="020B0604020202020204" pitchFamily="34" charset="0"/>
              <a:cs typeface="Arial" panose="020B0604020202020204" pitchFamily="34" charset="0"/>
            </a:endParaRPr>
          </a:p>
        </p:txBody>
      </p:sp>
      <p:cxnSp>
        <p:nvCxnSpPr>
          <p:cNvPr id="199" name="Google Shape;199;p38"/>
          <p:cNvCxnSpPr>
            <a:cxnSpLocks/>
          </p:cNvCxnSpPr>
          <p:nvPr/>
        </p:nvCxnSpPr>
        <p:spPr>
          <a:xfrm flipV="1">
            <a:off x="-7684" y="641028"/>
            <a:ext cx="3711388" cy="7743"/>
          </a:xfrm>
          <a:prstGeom prst="straightConnector1">
            <a:avLst/>
          </a:prstGeom>
          <a:noFill/>
          <a:ln w="9525" cap="flat" cmpd="sng">
            <a:solidFill>
              <a:schemeClr val="lt2"/>
            </a:solidFill>
            <a:prstDash val="solid"/>
            <a:round/>
            <a:headEnd type="none" w="med" len="med"/>
            <a:tailEnd type="none" w="med" len="med"/>
          </a:ln>
        </p:spPr>
      </p:cxnSp>
      <p:sp>
        <p:nvSpPr>
          <p:cNvPr id="9" name="TextBox 8">
            <a:extLst>
              <a:ext uri="{FF2B5EF4-FFF2-40B4-BE49-F238E27FC236}">
                <a16:creationId xmlns:a16="http://schemas.microsoft.com/office/drawing/2014/main" id="{82718E6E-77C8-8EA1-0F08-BF984BD65E21}"/>
              </a:ext>
            </a:extLst>
          </p:cNvPr>
          <p:cNvSpPr txBox="1"/>
          <p:nvPr/>
        </p:nvSpPr>
        <p:spPr>
          <a:xfrm>
            <a:off x="271120" y="1121532"/>
            <a:ext cx="8619961" cy="3293209"/>
          </a:xfrm>
          <a:prstGeom prst="rect">
            <a:avLst/>
          </a:prstGeom>
          <a:noFill/>
        </p:spPr>
        <p:txBody>
          <a:bodyPr wrap="square">
            <a:spAutoFit/>
          </a:bodyPr>
          <a:lstStyle/>
          <a:p>
            <a:pPr marL="285750" indent="-285750">
              <a:buClr>
                <a:schemeClr val="accent3"/>
              </a:buClr>
              <a:buFont typeface="Wingdings" panose="05000000000000000000" pitchFamily="2" charset="2"/>
              <a:buChar char="Ø"/>
            </a:pPr>
            <a:r>
              <a:rPr lang="en-IN" sz="1600" dirty="0">
                <a:latin typeface="Arial" panose="020B0604020202020204" pitchFamily="34" charset="0"/>
                <a:cs typeface="Arial" panose="020B0604020202020204" pitchFamily="34" charset="0"/>
              </a:rPr>
              <a:t>Total Datasets:7 tables from the Chinook database used for analysis: </a:t>
            </a:r>
          </a:p>
          <a:p>
            <a:pPr marL="285750" indent="-285750">
              <a:buClr>
                <a:schemeClr val="accent3"/>
              </a:buClr>
              <a:buFont typeface="Wingdings" panose="05000000000000000000" pitchFamily="2" charset="2"/>
              <a:buChar char="Ø"/>
            </a:pPr>
            <a:r>
              <a:rPr lang="en-IN" sz="1600" dirty="0">
                <a:latin typeface="Arial" panose="020B0604020202020204" pitchFamily="34" charset="0"/>
                <a:cs typeface="Arial" panose="020B0604020202020204" pitchFamily="34" charset="0"/>
              </a:rPr>
              <a:t>Customer, Invoice, InvoiceLine, Track, Album, Artist, Genre.</a:t>
            </a:r>
          </a:p>
          <a:p>
            <a:pPr marL="285750" indent="-285750">
              <a:buClr>
                <a:schemeClr val="accent3"/>
              </a:buClr>
              <a:buFont typeface="Wingdings" panose="05000000000000000000" pitchFamily="2" charset="2"/>
              <a:buChar char="Ø"/>
            </a:pPr>
            <a:r>
              <a:rPr lang="en-IN" sz="1600" dirty="0">
                <a:latin typeface="Arial" panose="020B0604020202020204" pitchFamily="34" charset="0"/>
                <a:cs typeface="Arial" panose="020B0604020202020204" pitchFamily="34" charset="0"/>
              </a:rPr>
              <a:t>Customer Data: Contains 59 unique customers.</a:t>
            </a:r>
          </a:p>
          <a:p>
            <a:pPr marL="285750" indent="-285750">
              <a:buClr>
                <a:schemeClr val="accent3"/>
              </a:buClr>
              <a:buFont typeface="Wingdings" panose="05000000000000000000" pitchFamily="2" charset="2"/>
              <a:buChar char="Ø"/>
            </a:pPr>
            <a:r>
              <a:rPr lang="en-IN" sz="1600" dirty="0">
                <a:latin typeface="Arial" panose="020B0604020202020204" pitchFamily="34" charset="0"/>
                <a:cs typeface="Arial" panose="020B0604020202020204" pitchFamily="34" charset="0"/>
              </a:rPr>
              <a:t>Key columns: customer_id, first_name, last_name, country, state, city, email.</a:t>
            </a:r>
          </a:p>
          <a:p>
            <a:pPr marL="285750" indent="-285750">
              <a:buClr>
                <a:schemeClr val="accent3"/>
              </a:buClr>
              <a:buFont typeface="Wingdings" panose="05000000000000000000" pitchFamily="2" charset="2"/>
              <a:buChar char="Ø"/>
            </a:pPr>
            <a:r>
              <a:rPr lang="en-IN" sz="1600" dirty="0">
                <a:latin typeface="Arial" panose="020B0604020202020204" pitchFamily="34" charset="0"/>
                <a:cs typeface="Arial" panose="020B0604020202020204" pitchFamily="34" charset="0"/>
              </a:rPr>
              <a:t>Sales Data (Invoices):Total of 412 invoices.</a:t>
            </a:r>
          </a:p>
          <a:p>
            <a:pPr marL="285750" indent="-285750">
              <a:buClr>
                <a:schemeClr val="accent3"/>
              </a:buClr>
              <a:buFont typeface="Wingdings" panose="05000000000000000000" pitchFamily="2" charset="2"/>
              <a:buChar char="Ø"/>
            </a:pPr>
            <a:r>
              <a:rPr lang="en-IN" sz="1600" dirty="0">
                <a:latin typeface="Arial" panose="020B0604020202020204" pitchFamily="34" charset="0"/>
                <a:cs typeface="Arial" panose="020B0604020202020204" pitchFamily="34" charset="0"/>
              </a:rPr>
              <a:t>Key columns: invoice_id, customer_id, invoice_date, total, billing_country. </a:t>
            </a:r>
          </a:p>
          <a:p>
            <a:pPr marL="285750" indent="-285750">
              <a:buClr>
                <a:schemeClr val="accent3"/>
              </a:buClr>
              <a:buFont typeface="Wingdings" panose="05000000000000000000" pitchFamily="2" charset="2"/>
              <a:buChar char="Ø"/>
            </a:pPr>
            <a:r>
              <a:rPr lang="en-IN" sz="1600" dirty="0">
                <a:latin typeface="Arial" panose="020B0604020202020204" pitchFamily="34" charset="0"/>
                <a:cs typeface="Arial" panose="020B0604020202020204" pitchFamily="34" charset="0"/>
              </a:rPr>
              <a:t>Track Data:3503 tracks across various genres and albums.</a:t>
            </a:r>
          </a:p>
          <a:p>
            <a:pPr marL="285750" indent="-285750">
              <a:buClr>
                <a:schemeClr val="accent3"/>
              </a:buClr>
              <a:buFont typeface="Wingdings" panose="05000000000000000000" pitchFamily="2" charset="2"/>
              <a:buChar char="Ø"/>
            </a:pPr>
            <a:r>
              <a:rPr lang="en-IN" sz="1600" dirty="0">
                <a:latin typeface="Arial" panose="020B0604020202020204" pitchFamily="34" charset="0"/>
                <a:cs typeface="Arial" panose="020B0604020202020204" pitchFamily="34" charset="0"/>
              </a:rPr>
              <a:t>Key columns: track_id, name, album_id, genre_id, composer, milliseconds, unit_price. </a:t>
            </a:r>
          </a:p>
          <a:p>
            <a:pPr marL="285750" indent="-285750">
              <a:buClr>
                <a:schemeClr val="accent3"/>
              </a:buClr>
              <a:buFont typeface="Wingdings" panose="05000000000000000000" pitchFamily="2" charset="2"/>
              <a:buChar char="Ø"/>
            </a:pPr>
            <a:r>
              <a:rPr lang="en-IN" sz="1600" dirty="0">
                <a:latin typeface="Arial" panose="020B0604020202020204" pitchFamily="34" charset="0"/>
                <a:cs typeface="Arial" panose="020B0604020202020204" pitchFamily="34" charset="0"/>
              </a:rPr>
              <a:t>Genre Data:25 unique genres (e.g., Rock, Jazz, Classical, Metal).</a:t>
            </a:r>
          </a:p>
          <a:p>
            <a:pPr marL="285750" indent="-285750">
              <a:buClr>
                <a:schemeClr val="accent3"/>
              </a:buClr>
              <a:buFont typeface="Wingdings" panose="05000000000000000000" pitchFamily="2" charset="2"/>
              <a:buChar char="Ø"/>
            </a:pPr>
            <a:r>
              <a:rPr lang="en-IN" sz="1600" dirty="0">
                <a:latin typeface="Arial" panose="020B0604020202020204" pitchFamily="34" charset="0"/>
                <a:cs typeface="Arial" panose="020B0604020202020204" pitchFamily="34" charset="0"/>
              </a:rPr>
              <a:t>Key columns: genre_id, name.</a:t>
            </a:r>
          </a:p>
          <a:p>
            <a:pPr marL="285750" indent="-285750">
              <a:buClr>
                <a:schemeClr val="accent3"/>
              </a:buClr>
              <a:buFont typeface="Wingdings" panose="05000000000000000000" pitchFamily="2" charset="2"/>
              <a:buChar char="Ø"/>
            </a:pPr>
            <a:r>
              <a:rPr lang="en-IN" sz="1600" dirty="0">
                <a:latin typeface="Arial" panose="020B0604020202020204" pitchFamily="34" charset="0"/>
                <a:cs typeface="Arial" panose="020B0604020202020204" pitchFamily="34" charset="0"/>
              </a:rPr>
              <a:t>Album and Artist Data:347 albums and 275 artists.</a:t>
            </a:r>
          </a:p>
          <a:p>
            <a:pPr marL="285750" indent="-285750">
              <a:buClr>
                <a:schemeClr val="accent3"/>
              </a:buClr>
              <a:buFont typeface="Wingdings" panose="05000000000000000000" pitchFamily="2" charset="2"/>
              <a:buChar char="Ø"/>
            </a:pPr>
            <a:r>
              <a:rPr lang="en-IN" sz="1600" dirty="0">
                <a:latin typeface="Arial" panose="020B0604020202020204" pitchFamily="34" charset="0"/>
                <a:cs typeface="Arial" panose="020B0604020202020204" pitchFamily="34" charset="0"/>
              </a:rPr>
              <a:t>Key columns (Album): album_id, title, artist_id.</a:t>
            </a:r>
          </a:p>
          <a:p>
            <a:pPr marL="285750" indent="-285750">
              <a:buClr>
                <a:schemeClr val="accent3"/>
              </a:buClr>
              <a:buFont typeface="Wingdings" panose="05000000000000000000" pitchFamily="2" charset="2"/>
              <a:buChar char="Ø"/>
            </a:pPr>
            <a:r>
              <a:rPr lang="en-IN" sz="1600" dirty="0">
                <a:latin typeface="Arial" panose="020B0604020202020204" pitchFamily="34" charset="0"/>
                <a:cs typeface="Arial" panose="020B0604020202020204" pitchFamily="34" charset="0"/>
              </a:rPr>
              <a:t>Key columns (Artist): artist_id, name.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026" name="Picture 2" descr="Template for Data Cleaning using Python - Analytics Vidhya">
            <a:extLst>
              <a:ext uri="{FF2B5EF4-FFF2-40B4-BE49-F238E27FC236}">
                <a16:creationId xmlns:a16="http://schemas.microsoft.com/office/drawing/2014/main" id="{96BB8C77-613A-EA0E-EE02-2ED6460DF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7997" y="79597"/>
            <a:ext cx="4349163" cy="19229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5DFD630-0B7B-6610-0823-67A8B32E0CE4}"/>
              </a:ext>
            </a:extLst>
          </p:cNvPr>
          <p:cNvSpPr txBox="1"/>
          <p:nvPr/>
        </p:nvSpPr>
        <p:spPr>
          <a:xfrm>
            <a:off x="76840" y="1838758"/>
            <a:ext cx="8909283" cy="3166060"/>
          </a:xfrm>
          <a:prstGeom prst="rect">
            <a:avLst/>
          </a:prstGeom>
          <a:noFill/>
        </p:spPr>
        <p:txBody>
          <a:bodyPr wrap="square">
            <a:spAutoFit/>
          </a:bodyPr>
          <a:lstStyle/>
          <a:p>
            <a:pPr marL="742950" lvl="1" indent="-285750" algn="just">
              <a:lnSpc>
                <a:spcPct val="150000"/>
              </a:lnSpc>
              <a:spcAft>
                <a:spcPts val="800"/>
              </a:spcAft>
              <a:buClr>
                <a:schemeClr val="accent3"/>
              </a:buClr>
              <a:buFont typeface="Wingdings" panose="05000000000000000000" pitchFamily="2" charset="2"/>
              <a:buChar char="Ø"/>
              <a:tabLst>
                <a:tab pos="457200" algn="l"/>
              </a:tabLst>
            </a:pPr>
            <a:r>
              <a:rPr lang="en-US" sz="1400" b="1" kern="100" dirty="0">
                <a:effectLst/>
                <a:latin typeface="Arial" panose="020B0604020202020204" pitchFamily="34" charset="0"/>
                <a:ea typeface="Calibri" panose="020F0502020204030204" pitchFamily="34" charset="0"/>
                <a:cs typeface="Arial" panose="020B0604020202020204" pitchFamily="34" charset="0"/>
              </a:rPr>
              <a:t>Handling Missing Data: </a:t>
            </a:r>
            <a:r>
              <a:rPr lang="en-US" sz="1400" kern="100" dirty="0">
                <a:effectLst/>
                <a:latin typeface="Arial" panose="020B0604020202020204" pitchFamily="34" charset="0"/>
                <a:ea typeface="Calibri" panose="020F0502020204030204" pitchFamily="34" charset="0"/>
                <a:cs typeface="Arial" panose="020B0604020202020204" pitchFamily="34" charset="0"/>
              </a:rPr>
              <a:t>Identify and handle missing values in key columns (e.g., customer details, purchase amounts, track information) using methods like imputation or removal, ensuring the dataset remains complete and reliable for analysis.</a:t>
            </a:r>
          </a:p>
          <a:p>
            <a:pPr marL="742950" lvl="1" indent="-285750" algn="just">
              <a:lnSpc>
                <a:spcPct val="150000"/>
              </a:lnSpc>
              <a:spcAft>
                <a:spcPts val="800"/>
              </a:spcAft>
              <a:buClr>
                <a:schemeClr val="accent3"/>
              </a:buClr>
              <a:buFont typeface="Wingdings" panose="05000000000000000000" pitchFamily="2" charset="2"/>
              <a:buChar char="Ø"/>
              <a:tabLst>
                <a:tab pos="457200" algn="l"/>
              </a:tabLst>
            </a:pPr>
            <a:r>
              <a:rPr lang="en-US" sz="1400" b="1" kern="100" dirty="0">
                <a:effectLst/>
                <a:latin typeface="Arial" panose="020B0604020202020204" pitchFamily="34" charset="0"/>
                <a:ea typeface="Calibri" panose="020F0502020204030204" pitchFamily="34" charset="0"/>
                <a:cs typeface="Arial" panose="020B0604020202020204" pitchFamily="34" charset="0"/>
              </a:rPr>
              <a:t>Removing Duplicates: </a:t>
            </a:r>
            <a:r>
              <a:rPr lang="en-US" sz="1400" kern="100" dirty="0">
                <a:effectLst/>
                <a:latin typeface="Arial" panose="020B0604020202020204" pitchFamily="34" charset="0"/>
                <a:ea typeface="Calibri" panose="020F0502020204030204" pitchFamily="34" charset="0"/>
                <a:cs typeface="Arial" panose="020B0604020202020204" pitchFamily="34" charset="0"/>
              </a:rPr>
              <a:t>Check for and remove duplicate entries (e.g., duplicate invoices or customer records) to prevent skewed analysis and ensure the dataset accurately reflects unique transactions and customers.</a:t>
            </a:r>
          </a:p>
          <a:p>
            <a:pPr marL="742950" lvl="1" indent="-285750" algn="just">
              <a:lnSpc>
                <a:spcPct val="150000"/>
              </a:lnSpc>
              <a:spcAft>
                <a:spcPts val="800"/>
              </a:spcAft>
              <a:buClr>
                <a:schemeClr val="accent3"/>
              </a:buClr>
              <a:buFont typeface="Wingdings" panose="05000000000000000000" pitchFamily="2" charset="2"/>
              <a:buChar char="Ø"/>
              <a:tabLst>
                <a:tab pos="457200" algn="l"/>
              </a:tabLst>
            </a:pPr>
            <a:r>
              <a:rPr lang="en-US" sz="1400" b="1" kern="100" dirty="0">
                <a:effectLst/>
                <a:latin typeface="Arial" panose="020B0604020202020204" pitchFamily="34" charset="0"/>
                <a:ea typeface="Calibri" panose="020F0502020204030204" pitchFamily="34" charset="0"/>
                <a:cs typeface="Arial" panose="020B0604020202020204" pitchFamily="34" charset="0"/>
              </a:rPr>
              <a:t>Data Type Correction: </a:t>
            </a:r>
            <a:r>
              <a:rPr lang="en-US" sz="1400" kern="100" dirty="0">
                <a:effectLst/>
                <a:latin typeface="Arial" panose="020B0604020202020204" pitchFamily="34" charset="0"/>
                <a:ea typeface="Calibri" panose="020F0502020204030204" pitchFamily="34" charset="0"/>
                <a:cs typeface="Arial" panose="020B0604020202020204" pitchFamily="34" charset="0"/>
              </a:rPr>
              <a:t>Ensure all columns have the correct data types (e.g., dates, numbers, text). Convert data types as necessary to enable accurate analysis, such as converting string representations of dates into DATE types.</a:t>
            </a:r>
            <a:endParaRPr lang="en-IN" sz="1400" kern="100" dirty="0">
              <a:effectLst/>
              <a:latin typeface="Arial" panose="020B0604020202020204" pitchFamily="34" charset="0"/>
              <a:ea typeface="Calibri" panose="020F0502020204030204" pitchFamily="34" charset="0"/>
              <a:cs typeface="Arial" panose="020B0604020202020204" pitchFamily="34" charset="0"/>
            </a:endParaRPr>
          </a:p>
        </p:txBody>
      </p:sp>
      <p:sp>
        <p:nvSpPr>
          <p:cNvPr id="195" name="Google Shape;195;p38"/>
          <p:cNvSpPr txBox="1">
            <a:spLocks noGrp="1"/>
          </p:cNvSpPr>
          <p:nvPr>
            <p:ph type="title"/>
          </p:nvPr>
        </p:nvSpPr>
        <p:spPr>
          <a:xfrm>
            <a:off x="-291994" y="79597"/>
            <a:ext cx="5009991" cy="676195"/>
          </a:xfrm>
          <a:prstGeom prst="rect">
            <a:avLst/>
          </a:prstGeom>
        </p:spPr>
        <p:txBody>
          <a:bodyPr spcFirstLastPara="1" wrap="square" lIns="91425" tIns="91425" rIns="91425" bIns="91425" anchor="t" anchorCtr="0">
            <a:noAutofit/>
          </a:bodyPr>
          <a:lstStyle/>
          <a:p>
            <a:pPr marL="457200" algn="just">
              <a:lnSpc>
                <a:spcPct val="107000"/>
              </a:lnSpc>
            </a:pPr>
            <a:r>
              <a:rPr lang="en-IN" sz="3200" kern="0" dirty="0">
                <a:solidFill>
                  <a:schemeClr val="accent3"/>
                </a:solidFill>
                <a:effectLst/>
                <a:latin typeface="Arial" panose="020B0604020202020204" pitchFamily="34" charset="0"/>
                <a:ea typeface="Times New Roman" panose="02020603050405020304" pitchFamily="18" charset="0"/>
                <a:cs typeface="Times New Roman" panose="02020603050405020304" pitchFamily="18" charset="0"/>
              </a:rPr>
              <a:t>DATA CLEANING AND </a:t>
            </a:r>
            <a:br>
              <a:rPr lang="en-IN" sz="3200" kern="0" dirty="0">
                <a:solidFill>
                  <a:schemeClr val="accent3"/>
                </a:solidFill>
                <a:effectLst/>
                <a:latin typeface="Arial" panose="020B0604020202020204" pitchFamily="34" charset="0"/>
                <a:ea typeface="Times New Roman" panose="02020603050405020304" pitchFamily="18" charset="0"/>
                <a:cs typeface="Times New Roman" panose="02020603050405020304" pitchFamily="18" charset="0"/>
              </a:rPr>
            </a:br>
            <a:r>
              <a:rPr lang="en-IN" sz="3200" kern="0" dirty="0">
                <a:solidFill>
                  <a:schemeClr val="accent3"/>
                </a:solidFill>
                <a:effectLst/>
                <a:latin typeface="Arial" panose="020B0604020202020204" pitchFamily="34" charset="0"/>
                <a:ea typeface="Times New Roman" panose="02020603050405020304" pitchFamily="18" charset="0"/>
                <a:cs typeface="Times New Roman" panose="02020603050405020304" pitchFamily="18" charset="0"/>
              </a:rPr>
              <a:t>PREPROCESSING</a:t>
            </a:r>
            <a:endParaRPr lang="en-IN" sz="3200" dirty="0">
              <a:solidFill>
                <a:schemeClr val="accent3"/>
              </a:solidFill>
              <a:latin typeface="Arial" panose="020B0604020202020204" pitchFamily="34" charset="0"/>
              <a:cs typeface="Arial" panose="020B0604020202020204" pitchFamily="34" charset="0"/>
            </a:endParaRPr>
          </a:p>
        </p:txBody>
      </p:sp>
      <p:cxnSp>
        <p:nvCxnSpPr>
          <p:cNvPr id="199" name="Google Shape;199;p38"/>
          <p:cNvCxnSpPr>
            <a:cxnSpLocks/>
          </p:cNvCxnSpPr>
          <p:nvPr/>
        </p:nvCxnSpPr>
        <p:spPr>
          <a:xfrm>
            <a:off x="-7684" y="648771"/>
            <a:ext cx="4579684" cy="0"/>
          </a:xfrm>
          <a:prstGeom prst="straightConnector1">
            <a:avLst/>
          </a:prstGeom>
          <a:noFill/>
          <a:ln w="9525" cap="flat" cmpd="sng">
            <a:solidFill>
              <a:schemeClr val="lt2"/>
            </a:solidFill>
            <a:prstDash val="solid"/>
            <a:round/>
            <a:headEnd type="none" w="med" len="med"/>
            <a:tailEnd type="none" w="med" len="med"/>
          </a:ln>
        </p:spPr>
      </p:cxnSp>
      <p:cxnSp>
        <p:nvCxnSpPr>
          <p:cNvPr id="7" name="Google Shape;199;p38">
            <a:extLst>
              <a:ext uri="{FF2B5EF4-FFF2-40B4-BE49-F238E27FC236}">
                <a16:creationId xmlns:a16="http://schemas.microsoft.com/office/drawing/2014/main" id="{24D6C69A-E37D-7A92-9C02-59159712B62E}"/>
              </a:ext>
            </a:extLst>
          </p:cNvPr>
          <p:cNvCxnSpPr>
            <a:cxnSpLocks/>
          </p:cNvCxnSpPr>
          <p:nvPr/>
        </p:nvCxnSpPr>
        <p:spPr>
          <a:xfrm>
            <a:off x="-15369" y="1225073"/>
            <a:ext cx="3803598" cy="0"/>
          </a:xfrm>
          <a:prstGeom prst="straightConnector1">
            <a:avLst/>
          </a:prstGeom>
          <a:noFill/>
          <a:ln w="9525"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220359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9" name="Google Shape;209;p39"/>
          <p:cNvSpPr txBox="1">
            <a:spLocks noGrp="1"/>
          </p:cNvSpPr>
          <p:nvPr>
            <p:ph type="title"/>
          </p:nvPr>
        </p:nvSpPr>
        <p:spPr>
          <a:xfrm>
            <a:off x="-7232" y="156787"/>
            <a:ext cx="7730598" cy="594300"/>
          </a:xfrm>
          <a:prstGeom prst="rect">
            <a:avLst/>
          </a:prstGeom>
        </p:spPr>
        <p:txBody>
          <a:bodyPr spcFirstLastPara="1" wrap="square" lIns="91425" tIns="91425" rIns="91425" bIns="91425" anchor="t" anchorCtr="0">
            <a:noAutofit/>
          </a:bodyPr>
          <a:lstStyle/>
          <a:p>
            <a:r>
              <a:rPr lang="en-IN" sz="3200" b="1" dirty="0">
                <a:solidFill>
                  <a:schemeClr val="accent3"/>
                </a:solidFill>
                <a:latin typeface="Arial" panose="020B0604020202020204" pitchFamily="34" charset="0"/>
                <a:cs typeface="Arial" panose="020B0604020202020204" pitchFamily="34" charset="0"/>
              </a:rPr>
              <a:t>ANALYTICAL APPROACH AND TOOLS</a:t>
            </a:r>
          </a:p>
        </p:txBody>
      </p:sp>
      <p:cxnSp>
        <p:nvCxnSpPr>
          <p:cNvPr id="222" name="Google Shape;222;p39"/>
          <p:cNvCxnSpPr>
            <a:cxnSpLocks/>
          </p:cNvCxnSpPr>
          <p:nvPr/>
        </p:nvCxnSpPr>
        <p:spPr>
          <a:xfrm>
            <a:off x="0" y="751087"/>
            <a:ext cx="7581245" cy="0"/>
          </a:xfrm>
          <a:prstGeom prst="straightConnector1">
            <a:avLst/>
          </a:prstGeom>
          <a:noFill/>
          <a:ln w="9525" cap="flat" cmpd="sng">
            <a:solidFill>
              <a:schemeClr val="lt2"/>
            </a:solidFill>
            <a:prstDash val="solid"/>
            <a:round/>
            <a:headEnd type="none" w="med" len="med"/>
            <a:tailEnd type="none" w="med" len="med"/>
          </a:ln>
        </p:spPr>
      </p:cxnSp>
      <p:pic>
        <p:nvPicPr>
          <p:cNvPr id="26" name="Picture 2" descr="Image">
            <a:extLst>
              <a:ext uri="{FF2B5EF4-FFF2-40B4-BE49-F238E27FC236}">
                <a16:creationId xmlns:a16="http://schemas.microsoft.com/office/drawing/2014/main" id="{09627210-9792-EAAF-3404-F3C435174C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1967" y="991241"/>
            <a:ext cx="2937606" cy="340116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CF84748-0E2D-DA3E-8343-CAB53172362B}"/>
              </a:ext>
            </a:extLst>
          </p:cNvPr>
          <p:cNvSpPr txBox="1"/>
          <p:nvPr/>
        </p:nvSpPr>
        <p:spPr>
          <a:xfrm>
            <a:off x="532597" y="1083015"/>
            <a:ext cx="5499370" cy="3955442"/>
          </a:xfrm>
          <a:prstGeom prst="rect">
            <a:avLst/>
          </a:prstGeom>
          <a:noFill/>
        </p:spPr>
        <p:txBody>
          <a:bodyPr wrap="square">
            <a:spAutoFit/>
          </a:bodyPr>
          <a:lstStyle/>
          <a:p>
            <a:pPr marL="285750" indent="-285750">
              <a:lnSpc>
                <a:spcPct val="200000"/>
              </a:lnSpc>
              <a:buClr>
                <a:schemeClr val="accent3"/>
              </a:buClr>
              <a:buFont typeface="Wingdings" panose="05000000000000000000" pitchFamily="2" charset="2"/>
              <a:buChar char="Ø"/>
            </a:pPr>
            <a:r>
              <a:rPr lang="en-US" sz="1600" b="1" dirty="0">
                <a:latin typeface="Arial" panose="020B0604020202020204" pitchFamily="34" charset="0"/>
                <a:cs typeface="Arial" panose="020B0604020202020204" pitchFamily="34" charset="0"/>
              </a:rPr>
              <a:t>Data Collection and Exploration</a:t>
            </a:r>
            <a:r>
              <a:rPr lang="en-US" sz="1600" dirty="0">
                <a:latin typeface="Arial" panose="020B0604020202020204" pitchFamily="34" charset="0"/>
                <a:cs typeface="Arial" panose="020B0604020202020204" pitchFamily="34" charset="0"/>
              </a:rPr>
              <a:t>: Use SQL to extract and explore sales data from Chinook’s relational database, including customer demographics, invoices, tracks, albums, artists, and genres. </a:t>
            </a:r>
          </a:p>
          <a:p>
            <a:pPr marL="285750" indent="-285750">
              <a:lnSpc>
                <a:spcPct val="200000"/>
              </a:lnSpc>
              <a:buClr>
                <a:schemeClr val="accent3"/>
              </a:buClr>
              <a:buFont typeface="Wingdings" panose="05000000000000000000" pitchFamily="2" charset="2"/>
              <a:buChar char="Ø"/>
            </a:pPr>
            <a:r>
              <a:rPr lang="en-US" sz="1600" b="1" dirty="0">
                <a:latin typeface="Arial" panose="020B0604020202020204" pitchFamily="34" charset="0"/>
                <a:cs typeface="Arial" panose="020B0604020202020204" pitchFamily="34" charset="0"/>
              </a:rPr>
              <a:t>Descriptive Analysis</a:t>
            </a:r>
            <a:r>
              <a:rPr lang="en-US" sz="1600" dirty="0">
                <a:latin typeface="Arial" panose="020B0604020202020204" pitchFamily="34" charset="0"/>
                <a:cs typeface="Arial" panose="020B0604020202020204" pitchFamily="34" charset="0"/>
              </a:rPr>
              <a:t>: Perform basic statistical analysis to summarize key metrics such as total sales, customer segments, genre preferences, and geographic trends.</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31528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9" name="Google Shape;209;p39"/>
          <p:cNvSpPr txBox="1">
            <a:spLocks noGrp="1"/>
          </p:cNvSpPr>
          <p:nvPr>
            <p:ph type="title"/>
          </p:nvPr>
        </p:nvSpPr>
        <p:spPr>
          <a:xfrm>
            <a:off x="-7232" y="156787"/>
            <a:ext cx="7730598" cy="594300"/>
          </a:xfrm>
          <a:prstGeom prst="rect">
            <a:avLst/>
          </a:prstGeom>
        </p:spPr>
        <p:txBody>
          <a:bodyPr spcFirstLastPara="1" wrap="square" lIns="91425" tIns="91425" rIns="91425" bIns="91425" anchor="t" anchorCtr="0">
            <a:noAutofit/>
          </a:bodyPr>
          <a:lstStyle/>
          <a:p>
            <a:r>
              <a:rPr lang="en-IN" sz="3200" b="1" dirty="0">
                <a:solidFill>
                  <a:schemeClr val="accent3"/>
                </a:solidFill>
                <a:latin typeface="Arial" panose="020B0604020202020204" pitchFamily="34" charset="0"/>
                <a:cs typeface="Arial" panose="020B0604020202020204" pitchFamily="34" charset="0"/>
              </a:rPr>
              <a:t>ANALYTICAL APPROACH AND TOOLS</a:t>
            </a:r>
          </a:p>
        </p:txBody>
      </p:sp>
      <p:cxnSp>
        <p:nvCxnSpPr>
          <p:cNvPr id="222" name="Google Shape;222;p39"/>
          <p:cNvCxnSpPr>
            <a:cxnSpLocks/>
          </p:cNvCxnSpPr>
          <p:nvPr/>
        </p:nvCxnSpPr>
        <p:spPr>
          <a:xfrm>
            <a:off x="0" y="751087"/>
            <a:ext cx="7581245" cy="0"/>
          </a:xfrm>
          <a:prstGeom prst="straightConnector1">
            <a:avLst/>
          </a:prstGeom>
          <a:noFill/>
          <a:ln w="9525" cap="flat" cmpd="sng">
            <a:solidFill>
              <a:schemeClr val="lt2"/>
            </a:solidFill>
            <a:prstDash val="solid"/>
            <a:round/>
            <a:headEnd type="none" w="med" len="med"/>
            <a:tailEnd type="none" w="med" len="med"/>
          </a:ln>
        </p:spPr>
      </p:cxnSp>
      <p:sp>
        <p:nvSpPr>
          <p:cNvPr id="25" name="TextBox 24">
            <a:extLst>
              <a:ext uri="{FF2B5EF4-FFF2-40B4-BE49-F238E27FC236}">
                <a16:creationId xmlns:a16="http://schemas.microsoft.com/office/drawing/2014/main" id="{4319CDC7-144C-53DA-CFD3-4923F79916F3}"/>
              </a:ext>
            </a:extLst>
          </p:cNvPr>
          <p:cNvSpPr txBox="1"/>
          <p:nvPr/>
        </p:nvSpPr>
        <p:spPr>
          <a:xfrm>
            <a:off x="435927" y="1052258"/>
            <a:ext cx="5370414" cy="3565591"/>
          </a:xfrm>
          <a:prstGeom prst="rect">
            <a:avLst/>
          </a:prstGeom>
          <a:noFill/>
        </p:spPr>
        <p:txBody>
          <a:bodyPr wrap="square">
            <a:spAutoFit/>
          </a:bodyPr>
          <a:lstStyle/>
          <a:p>
            <a:pPr marL="285750" indent="-285750" algn="just">
              <a:lnSpc>
                <a:spcPct val="200000"/>
              </a:lnSpc>
              <a:spcAft>
                <a:spcPts val="800"/>
              </a:spcAft>
              <a:buClr>
                <a:schemeClr val="accent3"/>
              </a:buClr>
              <a:buFont typeface="Wingdings" panose="05000000000000000000" pitchFamily="2" charset="2"/>
              <a:buChar char="Ø"/>
              <a:tabLst>
                <a:tab pos="457200" algn="l"/>
              </a:tabLst>
            </a:pPr>
            <a:r>
              <a:rPr lang="en-US" sz="1600" b="1" kern="100" dirty="0">
                <a:effectLst/>
                <a:latin typeface="Arial" panose="020B0604020202020204" pitchFamily="34" charset="0"/>
                <a:ea typeface="Calibri" panose="020F0502020204030204" pitchFamily="34" charset="0"/>
                <a:cs typeface="Arial" panose="020B0604020202020204" pitchFamily="34" charset="0"/>
              </a:rPr>
              <a:t>Customer Segmentation</a:t>
            </a:r>
            <a:r>
              <a:rPr lang="en-US" sz="1600" kern="100" dirty="0">
                <a:effectLst/>
                <a:latin typeface="Arial" panose="020B0604020202020204" pitchFamily="34" charset="0"/>
                <a:ea typeface="Calibri" panose="020F0502020204030204" pitchFamily="34" charset="0"/>
                <a:cs typeface="Arial" panose="020B0604020202020204" pitchFamily="34" charset="0"/>
              </a:rPr>
              <a:t>: Segment customers based on their spending behavior, purchase frequency, and location using SQL queries.</a:t>
            </a:r>
          </a:p>
          <a:p>
            <a:pPr marL="285750" indent="-285750" algn="just">
              <a:lnSpc>
                <a:spcPct val="200000"/>
              </a:lnSpc>
              <a:spcAft>
                <a:spcPts val="800"/>
              </a:spcAft>
              <a:buClr>
                <a:schemeClr val="accent3"/>
              </a:buClr>
              <a:buFont typeface="Wingdings" panose="05000000000000000000" pitchFamily="2" charset="2"/>
              <a:buChar char="Ø"/>
              <a:tabLst>
                <a:tab pos="457200" algn="l"/>
              </a:tabLst>
            </a:pPr>
            <a:r>
              <a:rPr lang="en-US" sz="1600" b="1" kern="100" dirty="0">
                <a:effectLst/>
                <a:latin typeface="Arial" panose="020B0604020202020204" pitchFamily="34" charset="0"/>
                <a:ea typeface="Calibri" panose="020F0502020204030204" pitchFamily="34" charset="0"/>
                <a:cs typeface="Arial" panose="020B0604020202020204" pitchFamily="34" charset="0"/>
              </a:rPr>
              <a:t>Geographical Analysis: </a:t>
            </a:r>
            <a:r>
              <a:rPr lang="en-US" sz="1600" kern="100" dirty="0">
                <a:effectLst/>
                <a:latin typeface="Arial" panose="020B0604020202020204" pitchFamily="34" charset="0"/>
                <a:ea typeface="Calibri" panose="020F0502020204030204" pitchFamily="34" charset="0"/>
                <a:cs typeface="Arial" panose="020B0604020202020204" pitchFamily="34" charset="0"/>
              </a:rPr>
              <a:t>Analyze sales performance by country, state, and city, helping to identify regions with high growth potential and emerging markets for strategic expansion.</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p:txBody>
      </p:sp>
      <p:graphicFrame>
        <p:nvGraphicFramePr>
          <p:cNvPr id="3" name="Content Placeholder 9">
            <a:extLst>
              <a:ext uri="{FF2B5EF4-FFF2-40B4-BE49-F238E27FC236}">
                <a16:creationId xmlns:a16="http://schemas.microsoft.com/office/drawing/2014/main" id="{2DFADE8B-96A1-F665-1C4F-C20CD1E5104F}"/>
              </a:ext>
            </a:extLst>
          </p:cNvPr>
          <p:cNvGraphicFramePr>
            <a:graphicFrameLocks noGrp="1"/>
          </p:cNvGraphicFramePr>
          <p:nvPr>
            <p:extLst>
              <p:ext uri="{D42A27DB-BD31-4B8C-83A1-F6EECF244321}">
                <p14:modId xmlns:p14="http://schemas.microsoft.com/office/powerpoint/2010/main" val="693933835"/>
              </p:ext>
            </p:extLst>
          </p:nvPr>
        </p:nvGraphicFramePr>
        <p:xfrm>
          <a:off x="6146456" y="1128408"/>
          <a:ext cx="2632953" cy="300260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66996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4" name="Title 3">
            <a:extLst>
              <a:ext uri="{FF2B5EF4-FFF2-40B4-BE49-F238E27FC236}">
                <a16:creationId xmlns:a16="http://schemas.microsoft.com/office/drawing/2014/main" id="{2B8036D3-4C99-6D86-0675-386B3062CF8C}"/>
              </a:ext>
            </a:extLst>
          </p:cNvPr>
          <p:cNvSpPr>
            <a:spLocks noGrp="1"/>
          </p:cNvSpPr>
          <p:nvPr>
            <p:ph type="title"/>
          </p:nvPr>
        </p:nvSpPr>
        <p:spPr>
          <a:xfrm>
            <a:off x="-468726" y="354815"/>
            <a:ext cx="6077486" cy="431631"/>
          </a:xfrm>
        </p:spPr>
        <p:txBody>
          <a:bodyPr/>
          <a:lstStyle/>
          <a:p>
            <a:r>
              <a:rPr lang="en-IN" sz="2400" b="1" kern="0" dirty="0">
                <a:solidFill>
                  <a:schemeClr val="accent3"/>
                </a:solidFill>
                <a:effectLst/>
                <a:latin typeface="Arial" panose="020B0604020202020204" pitchFamily="34" charset="0"/>
                <a:ea typeface="Times New Roman" panose="02020603050405020304" pitchFamily="18" charset="0"/>
                <a:cs typeface="Arial" panose="020B0604020202020204" pitchFamily="34" charset="0"/>
              </a:rPr>
              <a:t>OBJECTIVE QUESTION ANALYSIS</a:t>
            </a:r>
            <a:br>
              <a:rPr lang="en-IN" sz="2400" b="1" kern="0" dirty="0">
                <a:solidFill>
                  <a:schemeClr val="tx2"/>
                </a:solidFill>
                <a:effectLst/>
                <a:latin typeface="Arial" panose="020B0604020202020204" pitchFamily="34" charset="0"/>
                <a:ea typeface="Times New Roman" panose="02020603050405020304" pitchFamily="18" charset="0"/>
                <a:cs typeface="Arial" panose="020B0604020202020204" pitchFamily="34" charset="0"/>
              </a:rPr>
            </a:br>
            <a:endParaRPr lang="en-IN" sz="2400" dirty="0">
              <a:solidFill>
                <a:schemeClr val="tx2"/>
              </a:solidFill>
            </a:endParaRPr>
          </a:p>
        </p:txBody>
      </p:sp>
      <p:cxnSp>
        <p:nvCxnSpPr>
          <p:cNvPr id="6" name="Google Shape;222;p39">
            <a:extLst>
              <a:ext uri="{FF2B5EF4-FFF2-40B4-BE49-F238E27FC236}">
                <a16:creationId xmlns:a16="http://schemas.microsoft.com/office/drawing/2014/main" id="{B2148188-0588-F783-4F98-9B0AF60FA2A5}"/>
              </a:ext>
            </a:extLst>
          </p:cNvPr>
          <p:cNvCxnSpPr>
            <a:cxnSpLocks/>
          </p:cNvCxnSpPr>
          <p:nvPr/>
        </p:nvCxnSpPr>
        <p:spPr>
          <a:xfrm>
            <a:off x="0" y="592662"/>
            <a:ext cx="5071462" cy="0"/>
          </a:xfrm>
          <a:prstGeom prst="straightConnector1">
            <a:avLst/>
          </a:prstGeom>
          <a:noFill/>
          <a:ln w="9525" cap="flat" cmpd="sng">
            <a:solidFill>
              <a:schemeClr val="lt2"/>
            </a:solidFill>
            <a:prstDash val="solid"/>
            <a:round/>
            <a:headEnd type="none" w="med" len="med"/>
            <a:tailEnd type="none" w="med" len="med"/>
          </a:ln>
        </p:spPr>
      </p:cxnSp>
      <p:sp>
        <p:nvSpPr>
          <p:cNvPr id="3" name="TextBox 2">
            <a:extLst>
              <a:ext uri="{FF2B5EF4-FFF2-40B4-BE49-F238E27FC236}">
                <a16:creationId xmlns:a16="http://schemas.microsoft.com/office/drawing/2014/main" id="{D4C5CE21-7DAA-F6E6-3B2C-C2F69CF0396F}"/>
              </a:ext>
            </a:extLst>
          </p:cNvPr>
          <p:cNvSpPr txBox="1"/>
          <p:nvPr/>
        </p:nvSpPr>
        <p:spPr>
          <a:xfrm>
            <a:off x="372893" y="894590"/>
            <a:ext cx="5567464" cy="4101123"/>
          </a:xfrm>
          <a:prstGeom prst="rect">
            <a:avLst/>
          </a:prstGeom>
          <a:noFill/>
        </p:spPr>
        <p:txBody>
          <a:bodyPr wrap="square">
            <a:spAutoFit/>
          </a:bodyPr>
          <a:lstStyle/>
          <a:p>
            <a:pPr algn="just"/>
            <a:r>
              <a:rPr lang="en-US" sz="1600" b="1" dirty="0">
                <a:solidFill>
                  <a:schemeClr val="accent3"/>
                </a:solidFill>
                <a:latin typeface="Arial" panose="020B0604020202020204" pitchFamily="34" charset="0"/>
                <a:cs typeface="Arial" panose="020B0604020202020204" pitchFamily="34" charset="0"/>
              </a:rPr>
              <a:t>Customer Segmentation &amp; Top Performers</a:t>
            </a:r>
          </a:p>
          <a:p>
            <a:pPr algn="just"/>
            <a:endParaRPr lang="en-US" sz="1050" dirty="0">
              <a:latin typeface="Arial" panose="020B0604020202020204" pitchFamily="34" charset="0"/>
              <a:cs typeface="Arial" panose="020B0604020202020204" pitchFamily="34" charset="0"/>
            </a:endParaRPr>
          </a:p>
          <a:p>
            <a:pPr algn="just"/>
            <a:r>
              <a:rPr lang="en-US" sz="1600" b="1" dirty="0">
                <a:latin typeface="Arial" panose="020B0604020202020204" pitchFamily="34" charset="0"/>
                <a:cs typeface="Arial" panose="020B0604020202020204" pitchFamily="34" charset="0"/>
              </a:rPr>
              <a:t>Customer Demographics:-</a:t>
            </a:r>
          </a:p>
          <a:p>
            <a:pPr algn="just"/>
            <a:endParaRPr lang="en-US" sz="1050" dirty="0">
              <a:latin typeface="Arial" panose="020B0604020202020204" pitchFamily="34" charset="0"/>
              <a:cs typeface="Arial" panose="020B0604020202020204" pitchFamily="34" charset="0"/>
            </a:endParaRPr>
          </a:p>
          <a:p>
            <a:pPr marL="742950" lvl="1" indent="-285750" algn="just">
              <a:buClr>
                <a:schemeClr val="accent3"/>
              </a:buClr>
              <a:buFont typeface="Arial" panose="020B0604020202020204" pitchFamily="34" charset="0"/>
              <a:buChar char="•"/>
            </a:pPr>
            <a:r>
              <a:rPr lang="en-US" sz="1600" dirty="0">
                <a:latin typeface="Arial" panose="020B0604020202020204" pitchFamily="34" charset="0"/>
                <a:cs typeface="Arial" panose="020B0604020202020204" pitchFamily="34" charset="0"/>
              </a:rPr>
              <a:t>Limited data (59 customers) suggests an older customer base (51-77 years old).</a:t>
            </a:r>
          </a:p>
          <a:p>
            <a:pPr marL="742950" lvl="1" indent="-285750" algn="just">
              <a:buClr>
                <a:schemeClr val="accent3"/>
              </a:buClr>
              <a:buFont typeface="Arial" panose="020B0604020202020204" pitchFamily="34" charset="0"/>
              <a:buChar char="•"/>
            </a:pPr>
            <a:r>
              <a:rPr lang="en-US" sz="1600" dirty="0">
                <a:latin typeface="Arial" panose="020B0604020202020204" pitchFamily="34" charset="0"/>
                <a:cs typeface="Arial" panose="020B0604020202020204" pitchFamily="34" charset="0"/>
              </a:rPr>
              <a:t>Significant variance in purchase activity (0-214 purchases).</a:t>
            </a:r>
          </a:p>
          <a:p>
            <a:pPr lvl="1" algn="just"/>
            <a:endParaRPr lang="en-US" sz="1050" dirty="0">
              <a:latin typeface="Arial" panose="020B0604020202020204" pitchFamily="34" charset="0"/>
              <a:cs typeface="Arial" panose="020B0604020202020204" pitchFamily="34" charset="0"/>
            </a:endParaRPr>
          </a:p>
          <a:p>
            <a:pPr algn="just"/>
            <a:r>
              <a:rPr lang="en-US" sz="1600" b="1" dirty="0">
                <a:latin typeface="Arial" panose="020B0604020202020204" pitchFamily="34" charset="0"/>
                <a:cs typeface="Arial" panose="020B0604020202020204" pitchFamily="34" charset="0"/>
              </a:rPr>
              <a:t>Top Customers by Revenue (Each Country):-</a:t>
            </a:r>
          </a:p>
          <a:p>
            <a:pPr algn="just"/>
            <a:endParaRPr lang="en-US" sz="1400" dirty="0">
              <a:latin typeface="Arial" panose="020B0604020202020204" pitchFamily="34" charset="0"/>
              <a:cs typeface="Arial" panose="020B0604020202020204" pitchFamily="34" charset="0"/>
            </a:endParaRPr>
          </a:p>
          <a:p>
            <a:pPr marL="742950" lvl="1" indent="-285750" algn="just">
              <a:buClr>
                <a:schemeClr val="accent3"/>
              </a:buClr>
              <a:buFont typeface="Arial" panose="020B0604020202020204" pitchFamily="34" charset="0"/>
              <a:buChar char="•"/>
            </a:pPr>
            <a:r>
              <a:rPr lang="en-US" sz="1600" dirty="0">
                <a:latin typeface="Arial" panose="020B0604020202020204" pitchFamily="34" charset="0"/>
                <a:cs typeface="Arial" panose="020B0604020202020204" pitchFamily="34" charset="0"/>
              </a:rPr>
              <a:t>Brazil dominates, indicating a strong customer base for potential growth.</a:t>
            </a:r>
          </a:p>
          <a:p>
            <a:pPr marL="742950" lvl="1" indent="-285750" algn="just">
              <a:buClr>
                <a:schemeClr val="accent3"/>
              </a:buClr>
              <a:buFont typeface="Arial" panose="020B0604020202020204" pitchFamily="34" charset="0"/>
              <a:buChar char="•"/>
            </a:pPr>
            <a:r>
              <a:rPr lang="en-US" sz="1600" dirty="0">
                <a:latin typeface="Arial" panose="020B0604020202020204" pitchFamily="34" charset="0"/>
                <a:cs typeface="Arial" panose="020B0604020202020204" pitchFamily="34" charset="0"/>
              </a:rPr>
              <a:t>Diverse spending patterns across countries suggest regional variations.</a:t>
            </a:r>
          </a:p>
          <a:p>
            <a:pPr marL="742950" lvl="1" indent="-285750" algn="just">
              <a:buClr>
                <a:schemeClr val="accent3"/>
              </a:buClr>
              <a:buFont typeface="Arial" panose="020B0604020202020204" pitchFamily="34" charset="0"/>
              <a:buChar char="•"/>
            </a:pPr>
            <a:r>
              <a:rPr lang="en-US" sz="1600" dirty="0">
                <a:latin typeface="Arial" panose="020B0604020202020204" pitchFamily="34" charset="0"/>
                <a:cs typeface="Arial" panose="020B0604020202020204" pitchFamily="34" charset="0"/>
              </a:rPr>
              <a:t>High-spending customers present valuable opportunities (e.g., Helena Holy).</a:t>
            </a:r>
          </a:p>
        </p:txBody>
      </p:sp>
      <p:pic>
        <p:nvPicPr>
          <p:cNvPr id="9" name="Picture 8">
            <a:extLst>
              <a:ext uri="{FF2B5EF4-FFF2-40B4-BE49-F238E27FC236}">
                <a16:creationId xmlns:a16="http://schemas.microsoft.com/office/drawing/2014/main" id="{EA8639A7-E6A8-A6B3-F01A-1A37219F8EF9}"/>
              </a:ext>
            </a:extLst>
          </p:cNvPr>
          <p:cNvPicPr>
            <a:picLocks noChangeAspect="1"/>
          </p:cNvPicPr>
          <p:nvPr/>
        </p:nvPicPr>
        <p:blipFill>
          <a:blip r:embed="rId3"/>
          <a:stretch>
            <a:fillRect/>
          </a:stretch>
        </p:blipFill>
        <p:spPr>
          <a:xfrm>
            <a:off x="6090099" y="894590"/>
            <a:ext cx="2969009" cy="3212870"/>
          </a:xfrm>
          <a:prstGeom prst="rect">
            <a:avLst/>
          </a:prstGeom>
        </p:spPr>
      </p:pic>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3125</TotalTime>
  <Words>1925</Words>
  <Application>Microsoft Office PowerPoint</Application>
  <PresentationFormat>On-screen Show (16:9)</PresentationFormat>
  <Paragraphs>131</Paragraphs>
  <Slides>25</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Algerian</vt:lpstr>
      <vt:lpstr>Wingdings</vt:lpstr>
      <vt:lpstr>Arial Black</vt:lpstr>
      <vt:lpstr>Arial</vt:lpstr>
      <vt:lpstr>Wingdings 3</vt:lpstr>
      <vt:lpstr>Righteous</vt:lpstr>
      <vt:lpstr>Trebuchet MS</vt:lpstr>
      <vt:lpstr>Calibri</vt:lpstr>
      <vt:lpstr>Manrope</vt:lpstr>
      <vt:lpstr>Facet</vt:lpstr>
      <vt:lpstr>MUSIC ANALYSIS</vt:lpstr>
      <vt:lpstr>ABOUT</vt:lpstr>
      <vt:lpstr>PowerPoint Presentation</vt:lpstr>
      <vt:lpstr>PowerPoint Presentation</vt:lpstr>
      <vt:lpstr>DATA SNAPSHOT  </vt:lpstr>
      <vt:lpstr>DATA CLEANING AND  PREPROCESSING</vt:lpstr>
      <vt:lpstr>ANALYTICAL APPROACH AND TOOLS</vt:lpstr>
      <vt:lpstr>ANALYTICAL APPROACH AND TOOLS</vt:lpstr>
      <vt:lpstr>OBJECTIVE QUESTION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Devika</dc:creator>
  <cp:lastModifiedBy>Devika Nithian N H</cp:lastModifiedBy>
  <cp:revision>108</cp:revision>
  <dcterms:modified xsi:type="dcterms:W3CDTF">2024-10-04T15:37:51Z</dcterms:modified>
</cp:coreProperties>
</file>